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0" r:id="rId4"/>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5143500" cx="9144000"/>
  <p:notesSz cx="6858000" cy="9144000"/>
  <p:embeddedFontLst>
    <p:embeddedFont>
      <p:font typeface="Amatic SC"/>
      <p:regular r:id="rId24"/>
      <p:bold r:id="rId25"/>
    </p:embeddedFont>
    <p:embeddedFont>
      <p:font typeface="Helvetica Neue"/>
      <p:regular r:id="rId26"/>
      <p:bold r:id="rId27"/>
      <p:italic r:id="rId28"/>
      <p:boldItalic r:id="rId29"/>
    </p:embeddedFont>
    <p:embeddedFont>
      <p:font typeface="Helvetica Neue Ligh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AmaticSC-regular.fntdata"/><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HelveticaNeue-regular.fntdata"/><Relationship Id="rId25" Type="http://schemas.openxmlformats.org/officeDocument/2006/relationships/font" Target="fonts/AmaticSC-bold.fntdata"/><Relationship Id="rId28" Type="http://schemas.openxmlformats.org/officeDocument/2006/relationships/font" Target="fonts/HelveticaNeue-italic.fntdata"/><Relationship Id="rId27" Type="http://schemas.openxmlformats.org/officeDocument/2006/relationships/font" Target="fonts/HelveticaNeue-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HelveticaNeue-bold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HelveticaNeueLight-bold.fntdata"/><Relationship Id="rId30" Type="http://schemas.openxmlformats.org/officeDocument/2006/relationships/font" Target="fonts/HelveticaNeueLight-regular.fntdata"/><Relationship Id="rId11" Type="http://schemas.openxmlformats.org/officeDocument/2006/relationships/slide" Target="slides/slide4.xml"/><Relationship Id="rId33" Type="http://schemas.openxmlformats.org/officeDocument/2006/relationships/font" Target="fonts/HelveticaNeueLight-boldItalic.fntdata"/><Relationship Id="rId10" Type="http://schemas.openxmlformats.org/officeDocument/2006/relationships/slide" Target="slides/slide3.xml"/><Relationship Id="rId32" Type="http://schemas.openxmlformats.org/officeDocument/2006/relationships/font" Target="fonts/HelveticaNeueLight-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5f8228b5c_2_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55f8228b5c_2_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5797e6ee4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5797e6ee4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5797e6ee4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797e6ee4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5797e6ee4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5797e6ee4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order to show that the current class parrot needs to inherit the properties of Bird we would use the keyword extend. </a:t>
            </a:r>
            <a:endParaRPr/>
          </a:p>
          <a:p>
            <a:pPr indent="-298450" lvl="0" marL="457200" rtl="0" algn="l">
              <a:spcBef>
                <a:spcPts val="0"/>
              </a:spcBef>
              <a:spcAft>
                <a:spcPts val="0"/>
              </a:spcAft>
              <a:buSzPts val="1100"/>
              <a:buChar char="●"/>
            </a:pPr>
            <a:r>
              <a:rPr lang="en"/>
              <a:t>The Keyword extend allows us to pull the propperties of the previous class.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5797e6ee4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5797e6ee4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cde934915_0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cde934915_0_5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1000"/>
              </a:spcAft>
              <a:buNone/>
            </a:pPr>
            <a:r>
              <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558c81c4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558c81c4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5f8228b5c_2_14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g55f8228b5c_2_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55f8228b5c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5f8228b5c_0_3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511992da17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511992da17_0_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1000"/>
              </a:spcAft>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5797e6ee4b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5797e6ee4b_0_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1000"/>
              </a:spcAft>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5797e6ee4b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5797e6ee4b_0_1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1000"/>
              </a:spcAft>
              <a:buNone/>
            </a:pPr>
            <a:r>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cde934915_0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cde934915_0_1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1000"/>
              </a:spcAft>
              <a:buNone/>
            </a:pPr>
            <a:r>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797e6ee4b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797e6ee4b_0_2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1000"/>
              </a:spcAft>
              <a:buNone/>
            </a:pPr>
            <a:r>
              <a:t/>
            </a: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574c17aaf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574c17aaf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797e6ee4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797e6ee4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t_Titled_Content">
  <p:cSld name="Wht_Titled_Content">
    <p:bg>
      <p:bgPr>
        <a:solidFill>
          <a:schemeClr val="lt1"/>
        </a:solidFill>
      </p:bgPr>
    </p:bg>
    <p:spTree>
      <p:nvGrpSpPr>
        <p:cNvPr id="6" name="Shape 6"/>
        <p:cNvGrpSpPr/>
        <p:nvPr/>
      </p:nvGrpSpPr>
      <p:grpSpPr>
        <a:xfrm>
          <a:off x="0" y="0"/>
          <a:ext cx="0" cy="0"/>
          <a:chOff x="0" y="0"/>
          <a:chExt cx="0" cy="0"/>
        </a:xfrm>
      </p:grpSpPr>
      <p:grpSp>
        <p:nvGrpSpPr>
          <p:cNvPr id="7" name="Google Shape;7;p2"/>
          <p:cNvGrpSpPr/>
          <p:nvPr/>
        </p:nvGrpSpPr>
        <p:grpSpPr>
          <a:xfrm>
            <a:off x="163933" y="88007"/>
            <a:ext cx="8820349" cy="4971329"/>
            <a:chOff x="0" y="-1"/>
            <a:chExt cx="23520930" cy="13256877"/>
          </a:xfrm>
        </p:grpSpPr>
        <p:sp>
          <p:nvSpPr>
            <p:cNvPr id="8" name="Google Shape;8;p2"/>
            <p:cNvSpPr txBox="1"/>
            <p:nvPr/>
          </p:nvSpPr>
          <p:spPr>
            <a:xfrm>
              <a:off x="452070" y="-1"/>
              <a:ext cx="9830700" cy="422700"/>
            </a:xfrm>
            <a:prstGeom prst="rect">
              <a:avLst/>
            </a:prstGeom>
            <a:noFill/>
            <a:ln>
              <a:noFill/>
            </a:ln>
          </p:spPr>
          <p:txBody>
            <a:bodyPr anchorCtr="0" anchor="ctr" bIns="38100" lIns="38100" spcFirstLastPara="1" rIns="38100" wrap="square" tIns="38100">
              <a:noAutofit/>
            </a:bodyPr>
            <a:lstStyle/>
            <a:p>
              <a:pPr indent="0" lvl="0" marL="0" marR="0" rtl="0" algn="ctr">
                <a:spcBef>
                  <a:spcPts val="0"/>
                </a:spcBef>
                <a:spcAft>
                  <a:spcPts val="0"/>
                </a:spcAft>
                <a:buClr>
                  <a:srgbClr val="2E91A3"/>
                </a:buClr>
                <a:buSzPts val="1700"/>
                <a:buFont typeface="Arial"/>
                <a:buNone/>
              </a:pPr>
              <a:r>
                <a:rPr i="1" lang="en" sz="800">
                  <a:solidFill>
                    <a:srgbClr val="2E91A3"/>
                  </a:solidFill>
                  <a:latin typeface="Helvetica Neue"/>
                  <a:ea typeface="Helvetica Neue"/>
                  <a:cs typeface="Helvetica Neue"/>
                  <a:sym typeface="Helvetica Neue"/>
                </a:rPr>
                <a:t>Confidential &amp; Proprietary Information of Trilogy Education Services, Inc.</a:t>
              </a:r>
              <a:endParaRPr sz="700">
                <a:solidFill>
                  <a:srgbClr val="000000"/>
                </a:solidFill>
                <a:latin typeface="Helvetica Neue"/>
                <a:ea typeface="Helvetica Neue"/>
                <a:cs typeface="Helvetica Neue"/>
                <a:sym typeface="Helvetica Neue"/>
              </a:endParaRPr>
            </a:p>
          </p:txBody>
        </p:sp>
        <p:sp>
          <p:nvSpPr>
            <p:cNvPr id="9" name="Google Shape;9;p2"/>
            <p:cNvSpPr txBox="1"/>
            <p:nvPr/>
          </p:nvSpPr>
          <p:spPr>
            <a:xfrm>
              <a:off x="18397667" y="12834176"/>
              <a:ext cx="4573800" cy="422700"/>
            </a:xfrm>
            <a:prstGeom prst="rect">
              <a:avLst/>
            </a:prstGeom>
            <a:noFill/>
            <a:ln>
              <a:noFill/>
            </a:ln>
          </p:spPr>
          <p:txBody>
            <a:bodyPr anchorCtr="0" anchor="ctr" bIns="38100" lIns="38100" spcFirstLastPara="1" rIns="38100" wrap="square" tIns="38100">
              <a:noAutofit/>
            </a:bodyPr>
            <a:lstStyle/>
            <a:p>
              <a:pPr indent="0" lvl="0" marL="0" marR="0" rtl="0" algn="ctr">
                <a:spcBef>
                  <a:spcPts val="0"/>
                </a:spcBef>
                <a:spcAft>
                  <a:spcPts val="0"/>
                </a:spcAft>
                <a:buClr>
                  <a:srgbClr val="2E91A3"/>
                </a:buClr>
                <a:buSzPts val="1700"/>
                <a:buFont typeface="Arial"/>
                <a:buNone/>
              </a:pPr>
              <a:r>
                <a:rPr i="1" lang="en" sz="800">
                  <a:solidFill>
                    <a:srgbClr val="2E91A3"/>
                  </a:solidFill>
                  <a:latin typeface="Helvetica Neue"/>
                  <a:ea typeface="Helvetica Neue"/>
                  <a:cs typeface="Helvetica Neue"/>
                  <a:sym typeface="Helvetica Neue"/>
                </a:rPr>
                <a:t>© Trilogy Education Services, Inc.</a:t>
              </a:r>
              <a:endParaRPr sz="700">
                <a:solidFill>
                  <a:srgbClr val="000000"/>
                </a:solidFill>
                <a:latin typeface="Helvetica Neue"/>
                <a:ea typeface="Helvetica Neue"/>
                <a:cs typeface="Helvetica Neue"/>
                <a:sym typeface="Helvetica Neue"/>
              </a:endParaRPr>
            </a:p>
          </p:txBody>
        </p:sp>
        <p:cxnSp>
          <p:nvCxnSpPr>
            <p:cNvPr id="10" name="Google Shape;10;p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 name="Google Shape;11;p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 name="Google Shape;12;p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 name="Google Shape;13;p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4" name="Google Shape;14;p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5" name="Google Shape;15;p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6" name="Google Shape;16;p2"/>
          <p:cNvSpPr txBox="1"/>
          <p:nvPr>
            <p:ph type="title"/>
          </p:nvPr>
        </p:nvSpPr>
        <p:spPr>
          <a:xfrm>
            <a:off x="423561" y="273844"/>
            <a:ext cx="6389400" cy="4431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Helvetica Neue"/>
              <a:buNone/>
              <a:defRPr b="1" i="0" sz="24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cxnSp>
        <p:nvCxnSpPr>
          <p:cNvPr id="17" name="Google Shape;17;p2"/>
          <p:cNvCxnSpPr/>
          <p:nvPr/>
        </p:nvCxnSpPr>
        <p:spPr>
          <a:xfrm>
            <a:off x="508181" y="694960"/>
            <a:ext cx="7954200" cy="0"/>
          </a:xfrm>
          <a:prstGeom prst="straightConnector1">
            <a:avLst/>
          </a:prstGeom>
          <a:noFill/>
          <a:ln cap="flat" cmpd="sng" w="38100">
            <a:solidFill>
              <a:schemeClr val="dk1"/>
            </a:solidFill>
            <a:prstDash val="solid"/>
            <a:miter lim="800000"/>
            <a:headEnd len="sm" w="sm" type="none"/>
            <a:tailEnd len="sm" w="sm" type="none"/>
          </a:ln>
        </p:spPr>
      </p:cxnSp>
      <p:sp>
        <p:nvSpPr>
          <p:cNvPr id="18" name="Google Shape;18;p2"/>
          <p:cNvSpPr txBox="1"/>
          <p:nvPr>
            <p:ph idx="1" type="body"/>
          </p:nvPr>
        </p:nvSpPr>
        <p:spPr>
          <a:xfrm>
            <a:off x="407564" y="997033"/>
            <a:ext cx="8331300" cy="2994300"/>
          </a:xfrm>
          <a:prstGeom prst="rect">
            <a:avLst/>
          </a:prstGeom>
          <a:noFill/>
          <a:ln>
            <a:noFill/>
          </a:ln>
        </p:spPr>
        <p:txBody>
          <a:bodyPr anchorCtr="0" anchor="t" bIns="34275" lIns="68575" spcFirstLastPara="1" rIns="68575" wrap="square" tIns="34275">
            <a:noAutofit/>
          </a:bodyPr>
          <a:lstStyle>
            <a:lvl1pPr indent="-400050" lvl="0" marL="4572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Helvetica Neue"/>
                <a:ea typeface="Helvetica Neue"/>
                <a:cs typeface="Helvetica Neue"/>
                <a:sym typeface="Helvetica Neue"/>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Helvetica Neue"/>
                <a:ea typeface="Helvetica Neue"/>
                <a:cs typeface="Helvetica Neue"/>
                <a:sym typeface="Helvetica Neue"/>
              </a:defRPr>
            </a:lvl2pPr>
            <a:lvl3pPr indent="-355600" lvl="2" marL="1371600" marR="0" rtl="0" algn="l">
              <a:lnSpc>
                <a:spcPct val="90000"/>
              </a:lnSpc>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73050" lvl="4" marL="2286000" marR="0" rtl="0" algn="l">
              <a:lnSpc>
                <a:spcPct val="90000"/>
              </a:lnSpc>
              <a:spcBef>
                <a:spcPts val="400"/>
              </a:spcBef>
              <a:spcAft>
                <a:spcPts val="0"/>
              </a:spcAft>
              <a:buClr>
                <a:schemeClr val="dk1"/>
              </a:buClr>
              <a:buSzPts val="700"/>
              <a:buFont typeface="Arial"/>
              <a:buChar char="•"/>
              <a:defRPr b="0" i="0" sz="7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 name="Google Shape;19;p2"/>
          <p:cNvSpPr/>
          <p:nvPr/>
        </p:nvSpPr>
        <p:spPr>
          <a:xfrm>
            <a:off x="8027026" y="2181"/>
            <a:ext cx="711900" cy="7119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2300"/>
              <a:buFont typeface="Helvetica Neue"/>
              <a:buNone/>
            </a:pPr>
            <a:r>
              <a:t/>
            </a:r>
            <a:endParaRPr b="1" sz="1100">
              <a:solidFill>
                <a:srgbClr val="000000"/>
              </a:solidFill>
              <a:latin typeface="Helvetica Neue"/>
              <a:ea typeface="Helvetica Neue"/>
              <a:cs typeface="Helvetica Neue"/>
              <a:sym typeface="Helvetica Neue"/>
            </a:endParaRPr>
          </a:p>
        </p:txBody>
      </p:sp>
      <p:pic>
        <p:nvPicPr>
          <p:cNvPr descr="Image" id="20" name="Google Shape;20;p2"/>
          <p:cNvPicPr preferRelativeResize="0"/>
          <p:nvPr/>
        </p:nvPicPr>
        <p:blipFill rotWithShape="1">
          <a:blip r:embed="rId2">
            <a:alphaModFix/>
          </a:blip>
          <a:srcRect b="0" l="0" r="0" t="0"/>
          <a:stretch/>
        </p:blipFill>
        <p:spPr>
          <a:xfrm>
            <a:off x="8192609" y="166182"/>
            <a:ext cx="380657" cy="38382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5" name="Shape 65"/>
        <p:cNvGrpSpPr/>
        <p:nvPr/>
      </p:nvGrpSpPr>
      <p:grpSpPr>
        <a:xfrm>
          <a:off x="0" y="0"/>
          <a:ext cx="0" cy="0"/>
          <a:chOff x="0" y="0"/>
          <a:chExt cx="0" cy="0"/>
        </a:xfrm>
      </p:grpSpPr>
      <p:sp>
        <p:nvSpPr>
          <p:cNvPr id="66" name="Google Shape;66;p12"/>
          <p:cNvSpPr txBox="1"/>
          <p:nvPr>
            <p:ph type="title"/>
          </p:nvPr>
        </p:nvSpPr>
        <p:spPr>
          <a:xfrm>
            <a:off x="490250" y="450150"/>
            <a:ext cx="6367838" cy="4090838"/>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7" name="Google Shape;67;p12"/>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1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txBox="1"/>
          <p:nvPr>
            <p:ph type="title"/>
          </p:nvPr>
        </p:nvSpPr>
        <p:spPr>
          <a:xfrm>
            <a:off x="265500" y="1233175"/>
            <a:ext cx="4045162"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1" name="Google Shape;71;p13"/>
          <p:cNvSpPr txBox="1"/>
          <p:nvPr>
            <p:ph idx="1" type="subTitle"/>
          </p:nvPr>
        </p:nvSpPr>
        <p:spPr>
          <a:xfrm>
            <a:off x="265500" y="2803075"/>
            <a:ext cx="4045162" cy="1235138"/>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2" name="Google Shape;72;p13"/>
          <p:cNvSpPr txBox="1"/>
          <p:nvPr>
            <p:ph idx="2" type="body"/>
          </p:nvPr>
        </p:nvSpPr>
        <p:spPr>
          <a:xfrm>
            <a:off x="4939500" y="724075"/>
            <a:ext cx="3837038" cy="3695063"/>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73" name="Google Shape;73;p13"/>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4" name="Shape 74"/>
        <p:cNvGrpSpPr/>
        <p:nvPr/>
      </p:nvGrpSpPr>
      <p:grpSpPr>
        <a:xfrm>
          <a:off x="0" y="0"/>
          <a:ext cx="0" cy="0"/>
          <a:chOff x="0" y="0"/>
          <a:chExt cx="0" cy="0"/>
        </a:xfrm>
      </p:grpSpPr>
      <p:sp>
        <p:nvSpPr>
          <p:cNvPr id="75" name="Google Shape;75;p14"/>
          <p:cNvSpPr txBox="1"/>
          <p:nvPr>
            <p:ph idx="1" type="body"/>
          </p:nvPr>
        </p:nvSpPr>
        <p:spPr>
          <a:xfrm>
            <a:off x="311700" y="4230575"/>
            <a:ext cx="5998838" cy="605138"/>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76" name="Google Shape;76;p14"/>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77" name="Shape 77"/>
        <p:cNvGrpSpPr/>
        <p:nvPr/>
      </p:nvGrpSpPr>
      <p:grpSpPr>
        <a:xfrm>
          <a:off x="0" y="0"/>
          <a:ext cx="0" cy="0"/>
          <a:chOff x="0" y="0"/>
          <a:chExt cx="0" cy="0"/>
        </a:xfrm>
      </p:grpSpPr>
      <p:sp>
        <p:nvSpPr>
          <p:cNvPr id="78" name="Google Shape;78;p15"/>
          <p:cNvSpPr txBox="1"/>
          <p:nvPr>
            <p:ph hasCustomPrompt="1" type="title"/>
          </p:nvPr>
        </p:nvSpPr>
        <p:spPr>
          <a:xfrm>
            <a:off x="311700" y="1106125"/>
            <a:ext cx="8520638" cy="1963463"/>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9" name="Google Shape;79;p15"/>
          <p:cNvSpPr txBox="1"/>
          <p:nvPr>
            <p:ph idx="1" type="body"/>
          </p:nvPr>
        </p:nvSpPr>
        <p:spPr>
          <a:xfrm>
            <a:off x="311700" y="3152225"/>
            <a:ext cx="8520638" cy="1300838"/>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80" name="Google Shape;80;p15"/>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1" name="Shape 81"/>
        <p:cNvGrpSpPr/>
        <p:nvPr/>
      </p:nvGrpSpPr>
      <p:grpSpPr>
        <a:xfrm>
          <a:off x="0" y="0"/>
          <a:ext cx="0" cy="0"/>
          <a:chOff x="0" y="0"/>
          <a:chExt cx="0" cy="0"/>
        </a:xfrm>
      </p:grpSpPr>
      <p:sp>
        <p:nvSpPr>
          <p:cNvPr id="82" name="Google Shape;82;p16"/>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p:cSld name="TITLE_1">
    <p:spTree>
      <p:nvGrpSpPr>
        <p:cNvPr id="83" name="Shape 83"/>
        <p:cNvGrpSpPr/>
        <p:nvPr/>
      </p:nvGrpSpPr>
      <p:grpSpPr>
        <a:xfrm>
          <a:off x="0" y="0"/>
          <a:ext cx="0" cy="0"/>
          <a:chOff x="0" y="0"/>
          <a:chExt cx="0" cy="0"/>
        </a:xfrm>
      </p:grpSpPr>
      <p:sp>
        <p:nvSpPr>
          <p:cNvPr id="84" name="Google Shape;84;p17"/>
          <p:cNvSpPr txBox="1"/>
          <p:nvPr>
            <p:ph type="title"/>
          </p:nvPr>
        </p:nvSpPr>
        <p:spPr>
          <a:xfrm>
            <a:off x="666750" y="862013"/>
            <a:ext cx="7810538" cy="1743075"/>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5" name="Google Shape;85;p17"/>
          <p:cNvSpPr txBox="1"/>
          <p:nvPr>
            <p:ph idx="1" type="body"/>
          </p:nvPr>
        </p:nvSpPr>
        <p:spPr>
          <a:xfrm>
            <a:off x="666750" y="2652713"/>
            <a:ext cx="7810538" cy="59535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6" name="Google Shape;86;p17"/>
          <p:cNvSpPr txBox="1"/>
          <p:nvPr>
            <p:ph idx="12" type="sldNum"/>
          </p:nvPr>
        </p:nvSpPr>
        <p:spPr>
          <a:xfrm>
            <a:off x="4484637" y="4905375"/>
            <a:ext cx="169988" cy="172913"/>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87" name="Shape 87"/>
        <p:cNvGrpSpPr/>
        <p:nvPr/>
      </p:nvGrpSpPr>
      <p:grpSpPr>
        <a:xfrm>
          <a:off x="0" y="0"/>
          <a:ext cx="0" cy="0"/>
          <a:chOff x="0" y="0"/>
          <a:chExt cx="0" cy="0"/>
        </a:xfrm>
      </p:grpSpPr>
      <p:sp>
        <p:nvSpPr>
          <p:cNvPr id="88" name="Google Shape;88;p18"/>
          <p:cNvSpPr txBox="1"/>
          <p:nvPr>
            <p:ph type="title"/>
          </p:nvPr>
        </p:nvSpPr>
        <p:spPr>
          <a:xfrm>
            <a:off x="633413" y="133350"/>
            <a:ext cx="7877138" cy="85725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9" name="Google Shape;89;p18"/>
          <p:cNvSpPr txBox="1"/>
          <p:nvPr>
            <p:ph idx="1" type="body"/>
          </p:nvPr>
        </p:nvSpPr>
        <p:spPr>
          <a:xfrm>
            <a:off x="633413" y="1181100"/>
            <a:ext cx="7877138" cy="3486150"/>
          </a:xfrm>
          <a:prstGeom prst="rect">
            <a:avLst/>
          </a:prstGeom>
          <a:noFill/>
          <a:ln>
            <a:noFill/>
          </a:ln>
        </p:spPr>
        <p:txBody>
          <a:bodyPr anchorCtr="0" anchor="ctr" bIns="91425" lIns="91425" spcFirstLastPara="1" rIns="91425" wrap="square" tIns="91425">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0" name="Google Shape;90;p18"/>
          <p:cNvSpPr txBox="1"/>
          <p:nvPr>
            <p:ph idx="12" type="sldNum"/>
          </p:nvPr>
        </p:nvSpPr>
        <p:spPr>
          <a:xfrm>
            <a:off x="4484637" y="4905375"/>
            <a:ext cx="169988" cy="172913"/>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TITLE_AND_BODY_1">
    <p:spTree>
      <p:nvGrpSpPr>
        <p:cNvPr id="91" name="Shape 91"/>
        <p:cNvGrpSpPr/>
        <p:nvPr/>
      </p:nvGrpSpPr>
      <p:grpSpPr>
        <a:xfrm>
          <a:off x="0" y="0"/>
          <a:ext cx="0" cy="0"/>
          <a:chOff x="0" y="0"/>
          <a:chExt cx="0" cy="0"/>
        </a:xfrm>
      </p:grpSpPr>
      <p:sp>
        <p:nvSpPr>
          <p:cNvPr id="92" name="Google Shape;92;p19"/>
          <p:cNvSpPr txBox="1"/>
          <p:nvPr>
            <p:ph idx="12" type="sldNum"/>
          </p:nvPr>
        </p:nvSpPr>
        <p:spPr>
          <a:xfrm>
            <a:off x="4484637" y="4905375"/>
            <a:ext cx="169988" cy="172913"/>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93" name="Shape 93"/>
        <p:cNvGrpSpPr/>
        <p:nvPr/>
      </p:nvGrpSpPr>
      <p:grpSpPr>
        <a:xfrm>
          <a:off x="0" y="0"/>
          <a:ext cx="0" cy="0"/>
          <a:chOff x="0" y="0"/>
          <a:chExt cx="0" cy="0"/>
        </a:xfrm>
      </p:grpSpPr>
      <p:sp>
        <p:nvSpPr>
          <p:cNvPr id="94" name="Google Shape;94;p20"/>
          <p:cNvSpPr/>
          <p:nvPr>
            <p:ph idx="2" type="pic"/>
          </p:nvPr>
        </p:nvSpPr>
        <p:spPr>
          <a:xfrm>
            <a:off x="5910263" y="2643188"/>
            <a:ext cx="2776500" cy="208125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5" name="Google Shape;95;p20"/>
          <p:cNvSpPr/>
          <p:nvPr>
            <p:ph idx="3" type="pic"/>
          </p:nvPr>
        </p:nvSpPr>
        <p:spPr>
          <a:xfrm>
            <a:off x="5910263" y="423863"/>
            <a:ext cx="2776500" cy="208125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6" name="Google Shape;96;p20"/>
          <p:cNvSpPr/>
          <p:nvPr>
            <p:ph idx="4" type="pic"/>
          </p:nvPr>
        </p:nvSpPr>
        <p:spPr>
          <a:xfrm>
            <a:off x="452438" y="423863"/>
            <a:ext cx="5314950" cy="4300538"/>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7" name="Google Shape;97;p20"/>
          <p:cNvSpPr txBox="1"/>
          <p:nvPr>
            <p:ph idx="12" type="sldNum"/>
          </p:nvPr>
        </p:nvSpPr>
        <p:spPr>
          <a:xfrm>
            <a:off x="4484637" y="4905375"/>
            <a:ext cx="169988" cy="172913"/>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98" name="Shape 98"/>
        <p:cNvGrpSpPr/>
        <p:nvPr/>
      </p:nvGrpSpPr>
      <p:grpSpPr>
        <a:xfrm>
          <a:off x="0" y="0"/>
          <a:ext cx="0" cy="0"/>
          <a:chOff x="0" y="0"/>
          <a:chExt cx="0" cy="0"/>
        </a:xfrm>
      </p:grpSpPr>
      <p:sp>
        <p:nvSpPr>
          <p:cNvPr id="99" name="Google Shape;99;p21"/>
          <p:cNvSpPr txBox="1"/>
          <p:nvPr>
            <p:ph type="title"/>
          </p:nvPr>
        </p:nvSpPr>
        <p:spPr>
          <a:xfrm>
            <a:off x="633413" y="133350"/>
            <a:ext cx="7877138" cy="85725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00" name="Google Shape;100;p21"/>
          <p:cNvSpPr txBox="1"/>
          <p:nvPr>
            <p:ph idx="12" type="sldNum"/>
          </p:nvPr>
        </p:nvSpPr>
        <p:spPr>
          <a:xfrm>
            <a:off x="4484637" y="4905375"/>
            <a:ext cx="169988" cy="172913"/>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t_Section">
  <p:cSld name="Wht_Section">
    <p:bg>
      <p:bgPr>
        <a:solidFill>
          <a:schemeClr val="lt1"/>
        </a:solidFill>
      </p:bgPr>
    </p:bg>
    <p:spTree>
      <p:nvGrpSpPr>
        <p:cNvPr id="21" name="Shape 21"/>
        <p:cNvGrpSpPr/>
        <p:nvPr/>
      </p:nvGrpSpPr>
      <p:grpSpPr>
        <a:xfrm>
          <a:off x="0" y="0"/>
          <a:ext cx="0" cy="0"/>
          <a:chOff x="0" y="0"/>
          <a:chExt cx="0" cy="0"/>
        </a:xfrm>
      </p:grpSpPr>
      <p:sp>
        <p:nvSpPr>
          <p:cNvPr id="22" name="Google Shape;22;p3"/>
          <p:cNvSpPr txBox="1"/>
          <p:nvPr>
            <p:ph type="title"/>
          </p:nvPr>
        </p:nvSpPr>
        <p:spPr>
          <a:xfrm>
            <a:off x="628650" y="1984749"/>
            <a:ext cx="7886700" cy="8226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dk1"/>
              </a:buClr>
              <a:buSzPts val="5600"/>
              <a:buFont typeface="Helvetica Neue"/>
              <a:buNone/>
              <a:defRPr b="1" i="0" sz="56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grpSp>
        <p:nvGrpSpPr>
          <p:cNvPr id="23" name="Google Shape;23;p3"/>
          <p:cNvGrpSpPr/>
          <p:nvPr/>
        </p:nvGrpSpPr>
        <p:grpSpPr>
          <a:xfrm>
            <a:off x="163933" y="88007"/>
            <a:ext cx="8820349" cy="4971329"/>
            <a:chOff x="0" y="-1"/>
            <a:chExt cx="23520930" cy="13256877"/>
          </a:xfrm>
        </p:grpSpPr>
        <p:sp>
          <p:nvSpPr>
            <p:cNvPr id="24" name="Google Shape;24;p3"/>
            <p:cNvSpPr txBox="1"/>
            <p:nvPr/>
          </p:nvSpPr>
          <p:spPr>
            <a:xfrm>
              <a:off x="452070" y="-1"/>
              <a:ext cx="9830700" cy="422700"/>
            </a:xfrm>
            <a:prstGeom prst="rect">
              <a:avLst/>
            </a:prstGeom>
            <a:noFill/>
            <a:ln>
              <a:noFill/>
            </a:ln>
          </p:spPr>
          <p:txBody>
            <a:bodyPr anchorCtr="0" anchor="ctr" bIns="38100" lIns="38100" spcFirstLastPara="1" rIns="38100" wrap="square" tIns="38100">
              <a:noAutofit/>
            </a:bodyPr>
            <a:lstStyle/>
            <a:p>
              <a:pPr indent="0" lvl="0" marL="0" marR="0" rtl="0" algn="ctr">
                <a:spcBef>
                  <a:spcPts val="0"/>
                </a:spcBef>
                <a:spcAft>
                  <a:spcPts val="0"/>
                </a:spcAft>
                <a:buClr>
                  <a:srgbClr val="2E91A3"/>
                </a:buClr>
                <a:buSzPts val="1700"/>
                <a:buFont typeface="Arial"/>
                <a:buNone/>
              </a:pPr>
              <a:r>
                <a:rPr i="1" lang="en" sz="800">
                  <a:solidFill>
                    <a:srgbClr val="2E91A3"/>
                  </a:solidFill>
                  <a:latin typeface="Helvetica Neue"/>
                  <a:ea typeface="Helvetica Neue"/>
                  <a:cs typeface="Helvetica Neue"/>
                  <a:sym typeface="Helvetica Neue"/>
                </a:rPr>
                <a:t>Confidential &amp; Proprietary Information of Trilogy Education Services, Inc.</a:t>
              </a:r>
              <a:endParaRPr sz="700">
                <a:solidFill>
                  <a:srgbClr val="000000"/>
                </a:solidFill>
                <a:latin typeface="Helvetica Neue"/>
                <a:ea typeface="Helvetica Neue"/>
                <a:cs typeface="Helvetica Neue"/>
                <a:sym typeface="Helvetica Neue"/>
              </a:endParaRPr>
            </a:p>
          </p:txBody>
        </p:sp>
        <p:sp>
          <p:nvSpPr>
            <p:cNvPr id="25" name="Google Shape;25;p3"/>
            <p:cNvSpPr txBox="1"/>
            <p:nvPr/>
          </p:nvSpPr>
          <p:spPr>
            <a:xfrm>
              <a:off x="18397667" y="12834176"/>
              <a:ext cx="4573800" cy="422700"/>
            </a:xfrm>
            <a:prstGeom prst="rect">
              <a:avLst/>
            </a:prstGeom>
            <a:noFill/>
            <a:ln>
              <a:noFill/>
            </a:ln>
          </p:spPr>
          <p:txBody>
            <a:bodyPr anchorCtr="0" anchor="ctr" bIns="38100" lIns="38100" spcFirstLastPara="1" rIns="38100" wrap="square" tIns="38100">
              <a:noAutofit/>
            </a:bodyPr>
            <a:lstStyle/>
            <a:p>
              <a:pPr indent="0" lvl="0" marL="0" marR="0" rtl="0" algn="ctr">
                <a:spcBef>
                  <a:spcPts val="0"/>
                </a:spcBef>
                <a:spcAft>
                  <a:spcPts val="0"/>
                </a:spcAft>
                <a:buClr>
                  <a:srgbClr val="2E91A3"/>
                </a:buClr>
                <a:buSzPts val="1700"/>
                <a:buFont typeface="Arial"/>
                <a:buNone/>
              </a:pPr>
              <a:r>
                <a:rPr i="1" lang="en" sz="800">
                  <a:solidFill>
                    <a:srgbClr val="2E91A3"/>
                  </a:solidFill>
                  <a:latin typeface="Helvetica Neue"/>
                  <a:ea typeface="Helvetica Neue"/>
                  <a:cs typeface="Helvetica Neue"/>
                  <a:sym typeface="Helvetica Neue"/>
                </a:rPr>
                <a:t>© Trilogy Education Services, Inc.</a:t>
              </a:r>
              <a:endParaRPr sz="700">
                <a:solidFill>
                  <a:srgbClr val="000000"/>
                </a:solidFill>
                <a:latin typeface="Helvetica Neue"/>
                <a:ea typeface="Helvetica Neue"/>
                <a:cs typeface="Helvetica Neue"/>
                <a:sym typeface="Helvetica Neue"/>
              </a:endParaRPr>
            </a:p>
          </p:txBody>
        </p:sp>
        <p:cxnSp>
          <p:nvCxnSpPr>
            <p:cNvPr id="26" name="Google Shape;26;p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7" name="Google Shape;27;p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8" name="Google Shape;28;p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29" name="Google Shape;29;p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30" name="Google Shape;30;p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31" name="Google Shape;31;p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32" name="Google Shape;32;p3"/>
          <p:cNvSpPr/>
          <p:nvPr/>
        </p:nvSpPr>
        <p:spPr>
          <a:xfrm>
            <a:off x="8027026" y="2181"/>
            <a:ext cx="711900" cy="7119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2300"/>
              <a:buFont typeface="Helvetica Neue"/>
              <a:buNone/>
            </a:pPr>
            <a:r>
              <a:t/>
            </a:r>
            <a:endParaRPr b="1" sz="1100">
              <a:solidFill>
                <a:srgbClr val="000000"/>
              </a:solidFill>
              <a:latin typeface="Helvetica Neue"/>
              <a:ea typeface="Helvetica Neue"/>
              <a:cs typeface="Helvetica Neue"/>
              <a:sym typeface="Helvetica Neue"/>
            </a:endParaRPr>
          </a:p>
        </p:txBody>
      </p:sp>
      <p:pic>
        <p:nvPicPr>
          <p:cNvPr descr="Image" id="33" name="Google Shape;33;p3"/>
          <p:cNvPicPr preferRelativeResize="0"/>
          <p:nvPr/>
        </p:nvPicPr>
        <p:blipFill rotWithShape="1">
          <a:blip r:embed="rId2">
            <a:alphaModFix/>
          </a:blip>
          <a:srcRect b="0" l="0" r="0" t="0"/>
          <a:stretch/>
        </p:blipFill>
        <p:spPr>
          <a:xfrm>
            <a:off x="8192609" y="166182"/>
            <a:ext cx="380657" cy="3838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101" name="Shape 101"/>
        <p:cNvGrpSpPr/>
        <p:nvPr/>
      </p:nvGrpSpPr>
      <p:grpSpPr>
        <a:xfrm>
          <a:off x="0" y="0"/>
          <a:ext cx="0" cy="0"/>
          <a:chOff x="0" y="0"/>
          <a:chExt cx="0" cy="0"/>
        </a:xfrm>
      </p:grpSpPr>
      <p:sp>
        <p:nvSpPr>
          <p:cNvPr id="102" name="Google Shape;102;p22"/>
          <p:cNvSpPr txBox="1"/>
          <p:nvPr>
            <p:ph idx="1" type="body"/>
          </p:nvPr>
        </p:nvSpPr>
        <p:spPr>
          <a:xfrm>
            <a:off x="633413" y="666750"/>
            <a:ext cx="7877138" cy="3810038"/>
          </a:xfrm>
          <a:prstGeom prst="rect">
            <a:avLst/>
          </a:prstGeom>
          <a:noFill/>
          <a:ln>
            <a:noFill/>
          </a:ln>
        </p:spPr>
        <p:txBody>
          <a:bodyPr anchorCtr="0" anchor="ctr" bIns="91425" lIns="91425" spcFirstLastPara="1" rIns="91425" wrap="square" tIns="91425">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03" name="Google Shape;103;p22"/>
          <p:cNvSpPr txBox="1"/>
          <p:nvPr>
            <p:ph idx="12" type="sldNum"/>
          </p:nvPr>
        </p:nvSpPr>
        <p:spPr>
          <a:xfrm>
            <a:off x="4484637" y="4905375"/>
            <a:ext cx="169988" cy="172913"/>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tx">
  <p:cSld name="TITLE_AND_BODY">
    <p:spTree>
      <p:nvGrpSpPr>
        <p:cNvPr id="108" name="Shape 108"/>
        <p:cNvGrpSpPr/>
        <p:nvPr/>
      </p:nvGrpSpPr>
      <p:grpSpPr>
        <a:xfrm>
          <a:off x="0" y="0"/>
          <a:ext cx="0" cy="0"/>
          <a:chOff x="0" y="0"/>
          <a:chExt cx="0" cy="0"/>
        </a:xfrm>
      </p:grpSpPr>
      <p:sp>
        <p:nvSpPr>
          <p:cNvPr id="109" name="Google Shape;109;p2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110" name="Shape 110"/>
        <p:cNvGrpSpPr/>
        <p:nvPr/>
      </p:nvGrpSpPr>
      <p:grpSpPr>
        <a:xfrm>
          <a:off x="0" y="0"/>
          <a:ext cx="0" cy="0"/>
          <a:chOff x="0" y="0"/>
          <a:chExt cx="0" cy="0"/>
        </a:xfrm>
      </p:grpSpPr>
      <p:sp>
        <p:nvSpPr>
          <p:cNvPr id="111" name="Google Shape;111;p25"/>
          <p:cNvSpPr txBox="1"/>
          <p:nvPr>
            <p:ph type="title"/>
          </p:nvPr>
        </p:nvSpPr>
        <p:spPr>
          <a:xfrm>
            <a:off x="666750" y="862013"/>
            <a:ext cx="7810500" cy="1743000"/>
          </a:xfrm>
          <a:prstGeom prst="rect">
            <a:avLst/>
          </a:prstGeom>
          <a:noFill/>
          <a:ln>
            <a:noFill/>
          </a:ln>
        </p:spPr>
        <p:txBody>
          <a:bodyPr anchorCtr="0" anchor="b" bIns="34275" lIns="34275" spcFirstLastPara="1" rIns="34275" wrap="square" tIns="34275">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12" name="Google Shape;112;p25"/>
          <p:cNvSpPr txBox="1"/>
          <p:nvPr>
            <p:ph idx="1" type="body"/>
          </p:nvPr>
        </p:nvSpPr>
        <p:spPr>
          <a:xfrm>
            <a:off x="666750" y="2652713"/>
            <a:ext cx="7810500" cy="5955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13" name="Google Shape;113;p2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114" name="Shape 114"/>
        <p:cNvGrpSpPr/>
        <p:nvPr/>
      </p:nvGrpSpPr>
      <p:grpSpPr>
        <a:xfrm>
          <a:off x="0" y="0"/>
          <a:ext cx="0" cy="0"/>
          <a:chOff x="0" y="0"/>
          <a:chExt cx="0" cy="0"/>
        </a:xfrm>
      </p:grpSpPr>
      <p:sp>
        <p:nvSpPr>
          <p:cNvPr id="115" name="Google Shape;115;p26"/>
          <p:cNvSpPr/>
          <p:nvPr>
            <p:ph idx="2" type="pic"/>
          </p:nvPr>
        </p:nvSpPr>
        <p:spPr>
          <a:xfrm>
            <a:off x="1172238" y="252413"/>
            <a:ext cx="6801000" cy="32766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16" name="Google Shape;116;p26"/>
          <p:cNvSpPr txBox="1"/>
          <p:nvPr>
            <p:ph type="title"/>
          </p:nvPr>
        </p:nvSpPr>
        <p:spPr>
          <a:xfrm>
            <a:off x="238125" y="3567113"/>
            <a:ext cx="8667900" cy="752400"/>
          </a:xfrm>
          <a:prstGeom prst="rect">
            <a:avLst/>
          </a:prstGeom>
          <a:noFill/>
          <a:ln>
            <a:noFill/>
          </a:ln>
        </p:spPr>
        <p:txBody>
          <a:bodyPr anchorCtr="0" anchor="b" bIns="34275" lIns="34275" spcFirstLastPara="1" rIns="34275" wrap="square" tIns="34275">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17" name="Google Shape;117;p26"/>
          <p:cNvSpPr txBox="1"/>
          <p:nvPr>
            <p:ph idx="1" type="body"/>
          </p:nvPr>
        </p:nvSpPr>
        <p:spPr>
          <a:xfrm>
            <a:off x="238125" y="4291013"/>
            <a:ext cx="8667900" cy="5955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18" name="Google Shape;118;p2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119" name="Shape 119"/>
        <p:cNvGrpSpPr/>
        <p:nvPr/>
      </p:nvGrpSpPr>
      <p:grpSpPr>
        <a:xfrm>
          <a:off x="0" y="0"/>
          <a:ext cx="0" cy="0"/>
          <a:chOff x="0" y="0"/>
          <a:chExt cx="0" cy="0"/>
        </a:xfrm>
      </p:grpSpPr>
      <p:sp>
        <p:nvSpPr>
          <p:cNvPr id="120" name="Google Shape;120;p27"/>
          <p:cNvSpPr txBox="1"/>
          <p:nvPr>
            <p:ph type="title"/>
          </p:nvPr>
        </p:nvSpPr>
        <p:spPr>
          <a:xfrm>
            <a:off x="666750" y="1700213"/>
            <a:ext cx="7810500" cy="1743000"/>
          </a:xfrm>
          <a:prstGeom prst="rect">
            <a:avLst/>
          </a:prstGeom>
          <a:noFill/>
          <a:ln>
            <a:noFill/>
          </a:ln>
        </p:spPr>
        <p:txBody>
          <a:bodyPr anchorCtr="0" anchor="ctr" bIns="34275" lIns="34275" spcFirstLastPara="1" rIns="34275" wrap="square" tIns="34275">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21" name="Google Shape;121;p2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122" name="Shape 122"/>
        <p:cNvGrpSpPr/>
        <p:nvPr/>
      </p:nvGrpSpPr>
      <p:grpSpPr>
        <a:xfrm>
          <a:off x="0" y="0"/>
          <a:ext cx="0" cy="0"/>
          <a:chOff x="0" y="0"/>
          <a:chExt cx="0" cy="0"/>
        </a:xfrm>
      </p:grpSpPr>
      <p:sp>
        <p:nvSpPr>
          <p:cNvPr id="123" name="Google Shape;123;p28"/>
          <p:cNvSpPr/>
          <p:nvPr>
            <p:ph idx="2" type="pic"/>
          </p:nvPr>
        </p:nvSpPr>
        <p:spPr>
          <a:xfrm>
            <a:off x="4937242" y="357188"/>
            <a:ext cx="3571800" cy="43005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24" name="Google Shape;124;p28"/>
          <p:cNvSpPr txBox="1"/>
          <p:nvPr>
            <p:ph type="title"/>
          </p:nvPr>
        </p:nvSpPr>
        <p:spPr>
          <a:xfrm>
            <a:off x="619125" y="357188"/>
            <a:ext cx="3833700" cy="2081400"/>
          </a:xfrm>
          <a:prstGeom prst="rect">
            <a:avLst/>
          </a:prstGeom>
          <a:noFill/>
          <a:ln>
            <a:noFill/>
          </a:ln>
        </p:spPr>
        <p:txBody>
          <a:bodyPr anchorCtr="0" anchor="b" bIns="34275" lIns="34275" spcFirstLastPara="1" rIns="34275" wrap="square" tIns="34275">
            <a:noAutofit/>
          </a:bodyPr>
          <a:lstStyle>
            <a:lvl1pPr lvl="0" marR="0" rtl="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25" name="Google Shape;125;p28"/>
          <p:cNvSpPr txBox="1"/>
          <p:nvPr>
            <p:ph idx="1" type="body"/>
          </p:nvPr>
        </p:nvSpPr>
        <p:spPr>
          <a:xfrm>
            <a:off x="619125" y="2447925"/>
            <a:ext cx="3833700" cy="21477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26" name="Google Shape;126;p2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127" name="Shape 127"/>
        <p:cNvGrpSpPr/>
        <p:nvPr/>
      </p:nvGrpSpPr>
      <p:grpSpPr>
        <a:xfrm>
          <a:off x="0" y="0"/>
          <a:ext cx="0" cy="0"/>
          <a:chOff x="0" y="0"/>
          <a:chExt cx="0" cy="0"/>
        </a:xfrm>
      </p:grpSpPr>
      <p:sp>
        <p:nvSpPr>
          <p:cNvPr id="128" name="Google Shape;128;p29"/>
          <p:cNvSpPr txBox="1"/>
          <p:nvPr>
            <p:ph type="title"/>
          </p:nvPr>
        </p:nvSpPr>
        <p:spPr>
          <a:xfrm>
            <a:off x="633413" y="133350"/>
            <a:ext cx="7877100" cy="857400"/>
          </a:xfrm>
          <a:prstGeom prst="rect">
            <a:avLst/>
          </a:prstGeom>
          <a:noFill/>
          <a:ln>
            <a:noFill/>
          </a:ln>
        </p:spPr>
        <p:txBody>
          <a:bodyPr anchorCtr="0" anchor="ctr" bIns="34275" lIns="34275" spcFirstLastPara="1" rIns="34275" wrap="square" tIns="34275">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29" name="Google Shape;129;p2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130" name="Shape 130"/>
        <p:cNvGrpSpPr/>
        <p:nvPr/>
      </p:nvGrpSpPr>
      <p:grpSpPr>
        <a:xfrm>
          <a:off x="0" y="0"/>
          <a:ext cx="0" cy="0"/>
          <a:chOff x="0" y="0"/>
          <a:chExt cx="0" cy="0"/>
        </a:xfrm>
      </p:grpSpPr>
      <p:sp>
        <p:nvSpPr>
          <p:cNvPr id="131" name="Google Shape;131;p30"/>
          <p:cNvSpPr txBox="1"/>
          <p:nvPr>
            <p:ph type="title"/>
          </p:nvPr>
        </p:nvSpPr>
        <p:spPr>
          <a:xfrm>
            <a:off x="633413" y="133350"/>
            <a:ext cx="7877100" cy="857400"/>
          </a:xfrm>
          <a:prstGeom prst="rect">
            <a:avLst/>
          </a:prstGeom>
          <a:noFill/>
          <a:ln>
            <a:noFill/>
          </a:ln>
        </p:spPr>
        <p:txBody>
          <a:bodyPr anchorCtr="0" anchor="ctr" bIns="34275" lIns="34275" spcFirstLastPara="1" rIns="34275" wrap="square" tIns="34275">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32" name="Google Shape;132;p30"/>
          <p:cNvSpPr txBox="1"/>
          <p:nvPr>
            <p:ph idx="1" type="body"/>
          </p:nvPr>
        </p:nvSpPr>
        <p:spPr>
          <a:xfrm>
            <a:off x="633413" y="1181100"/>
            <a:ext cx="7877100" cy="3486300"/>
          </a:xfrm>
          <a:prstGeom prst="rect">
            <a:avLst/>
          </a:prstGeom>
          <a:noFill/>
          <a:ln>
            <a:noFill/>
          </a:ln>
        </p:spPr>
        <p:txBody>
          <a:bodyPr anchorCtr="0" anchor="ctr" bIns="34275" lIns="34275" spcFirstLastPara="1" rIns="34275" wrap="square" tIns="34275">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33" name="Google Shape;133;p3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134" name="Shape 134"/>
        <p:cNvGrpSpPr/>
        <p:nvPr/>
      </p:nvGrpSpPr>
      <p:grpSpPr>
        <a:xfrm>
          <a:off x="0" y="0"/>
          <a:ext cx="0" cy="0"/>
          <a:chOff x="0" y="0"/>
          <a:chExt cx="0" cy="0"/>
        </a:xfrm>
      </p:grpSpPr>
      <p:sp>
        <p:nvSpPr>
          <p:cNvPr id="135" name="Google Shape;135;p31"/>
          <p:cNvSpPr/>
          <p:nvPr>
            <p:ph idx="2" type="pic"/>
          </p:nvPr>
        </p:nvSpPr>
        <p:spPr>
          <a:xfrm>
            <a:off x="4938713" y="1181100"/>
            <a:ext cx="3571800" cy="34863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36" name="Google Shape;136;p31"/>
          <p:cNvSpPr txBox="1"/>
          <p:nvPr>
            <p:ph type="title"/>
          </p:nvPr>
        </p:nvSpPr>
        <p:spPr>
          <a:xfrm>
            <a:off x="633413" y="133350"/>
            <a:ext cx="7877100" cy="857400"/>
          </a:xfrm>
          <a:prstGeom prst="rect">
            <a:avLst/>
          </a:prstGeom>
          <a:noFill/>
          <a:ln>
            <a:noFill/>
          </a:ln>
        </p:spPr>
        <p:txBody>
          <a:bodyPr anchorCtr="0" anchor="ctr" bIns="34275" lIns="34275" spcFirstLastPara="1" rIns="34275" wrap="square" tIns="34275">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37" name="Google Shape;137;p31"/>
          <p:cNvSpPr txBox="1"/>
          <p:nvPr>
            <p:ph idx="1" type="body"/>
          </p:nvPr>
        </p:nvSpPr>
        <p:spPr>
          <a:xfrm>
            <a:off x="633413" y="1181100"/>
            <a:ext cx="3833700" cy="3486300"/>
          </a:xfrm>
          <a:prstGeom prst="rect">
            <a:avLst/>
          </a:prstGeom>
          <a:noFill/>
          <a:ln>
            <a:noFill/>
          </a:ln>
        </p:spPr>
        <p:txBody>
          <a:bodyPr anchorCtr="0" anchor="ctr" bIns="34275" lIns="34275" spcFirstLastPara="1" rIns="34275" wrap="square" tIns="34275">
            <a:noAutofit/>
          </a:bodyPr>
          <a:lstStyle>
            <a:lvl1pPr indent="-342900" lvl="0" marL="4572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42900" lvl="1" marL="9144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42900" lvl="2" marL="13716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42900" lvl="3" marL="18288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42900" lvl="4" marL="22860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38" name="Google Shape;138;p3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139" name="Shape 139"/>
        <p:cNvGrpSpPr/>
        <p:nvPr/>
      </p:nvGrpSpPr>
      <p:grpSpPr>
        <a:xfrm>
          <a:off x="0" y="0"/>
          <a:ext cx="0" cy="0"/>
          <a:chOff x="0" y="0"/>
          <a:chExt cx="0" cy="0"/>
        </a:xfrm>
      </p:grpSpPr>
      <p:sp>
        <p:nvSpPr>
          <p:cNvPr id="140" name="Google Shape;140;p32"/>
          <p:cNvSpPr txBox="1"/>
          <p:nvPr>
            <p:ph idx="1" type="body"/>
          </p:nvPr>
        </p:nvSpPr>
        <p:spPr>
          <a:xfrm>
            <a:off x="633413" y="666750"/>
            <a:ext cx="7877100" cy="3810000"/>
          </a:xfrm>
          <a:prstGeom prst="rect">
            <a:avLst/>
          </a:prstGeom>
          <a:noFill/>
          <a:ln>
            <a:noFill/>
          </a:ln>
        </p:spPr>
        <p:txBody>
          <a:bodyPr anchorCtr="0" anchor="ctr" bIns="34275" lIns="34275" spcFirstLastPara="1" rIns="34275" wrap="square" tIns="34275">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41" name="Google Shape;141;p3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4" name="Shape 34"/>
        <p:cNvGrpSpPr/>
        <p:nvPr/>
      </p:nvGrpSpPr>
      <p:grpSpPr>
        <a:xfrm>
          <a:off x="0" y="0"/>
          <a:ext cx="0" cy="0"/>
          <a:chOff x="0" y="0"/>
          <a:chExt cx="0" cy="0"/>
        </a:xfrm>
      </p:grpSpPr>
      <p:sp>
        <p:nvSpPr>
          <p:cNvPr id="35" name="Google Shape;35;p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36" name="Google Shape;36;p4"/>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 name="Google Shape;3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142" name="Shape 142"/>
        <p:cNvGrpSpPr/>
        <p:nvPr/>
      </p:nvGrpSpPr>
      <p:grpSpPr>
        <a:xfrm>
          <a:off x="0" y="0"/>
          <a:ext cx="0" cy="0"/>
          <a:chOff x="0" y="0"/>
          <a:chExt cx="0" cy="0"/>
        </a:xfrm>
      </p:grpSpPr>
      <p:sp>
        <p:nvSpPr>
          <p:cNvPr id="143" name="Google Shape;143;p33"/>
          <p:cNvSpPr/>
          <p:nvPr>
            <p:ph idx="2" type="pic"/>
          </p:nvPr>
        </p:nvSpPr>
        <p:spPr>
          <a:xfrm>
            <a:off x="5910263" y="2643188"/>
            <a:ext cx="2776500" cy="20814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44" name="Google Shape;144;p33"/>
          <p:cNvSpPr/>
          <p:nvPr>
            <p:ph idx="3" type="pic"/>
          </p:nvPr>
        </p:nvSpPr>
        <p:spPr>
          <a:xfrm>
            <a:off x="5910263" y="423863"/>
            <a:ext cx="2776500" cy="20814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45" name="Google Shape;145;p33"/>
          <p:cNvSpPr/>
          <p:nvPr>
            <p:ph idx="4" type="pic"/>
          </p:nvPr>
        </p:nvSpPr>
        <p:spPr>
          <a:xfrm>
            <a:off x="452438" y="423863"/>
            <a:ext cx="5315100" cy="43005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46" name="Google Shape;146;p3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47" name="Shape 147"/>
        <p:cNvGrpSpPr/>
        <p:nvPr/>
      </p:nvGrpSpPr>
      <p:grpSpPr>
        <a:xfrm>
          <a:off x="0" y="0"/>
          <a:ext cx="0" cy="0"/>
          <a:chOff x="0" y="0"/>
          <a:chExt cx="0" cy="0"/>
        </a:xfrm>
      </p:grpSpPr>
      <p:sp>
        <p:nvSpPr>
          <p:cNvPr id="148" name="Google Shape;148;p34"/>
          <p:cNvSpPr txBox="1"/>
          <p:nvPr>
            <p:ph idx="1" type="body"/>
          </p:nvPr>
        </p:nvSpPr>
        <p:spPr>
          <a:xfrm>
            <a:off x="895350" y="3357563"/>
            <a:ext cx="7358100" cy="2196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0"/>
              </a:spcBef>
              <a:spcAft>
                <a:spcPts val="0"/>
              </a:spcAft>
              <a:buClr>
                <a:srgbClr val="000000"/>
              </a:buClr>
              <a:buSzPts val="1200"/>
              <a:buFont typeface="Helvetica Neue"/>
              <a:buNone/>
              <a:defRPr b="0" i="1"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49" name="Google Shape;149;p34"/>
          <p:cNvSpPr txBox="1"/>
          <p:nvPr>
            <p:ph idx="2" type="body"/>
          </p:nvPr>
        </p:nvSpPr>
        <p:spPr>
          <a:xfrm>
            <a:off x="895350" y="2278856"/>
            <a:ext cx="7358100" cy="309600"/>
          </a:xfrm>
          <a:prstGeom prst="rect">
            <a:avLst/>
          </a:prstGeom>
          <a:noFill/>
          <a:ln>
            <a:noFill/>
          </a:ln>
        </p:spPr>
        <p:txBody>
          <a:bodyPr anchorCtr="0" anchor="ctr" bIns="34275" lIns="34275" spcFirstLastPara="1" rIns="34275" wrap="square" tIns="34275">
            <a:noAutofit/>
          </a:bodyPr>
          <a:lstStyle>
            <a:lvl1pPr indent="-228600" lvl="0" marL="45720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0" name="Google Shape;150;p3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151" name="Shape 151"/>
        <p:cNvGrpSpPr/>
        <p:nvPr/>
      </p:nvGrpSpPr>
      <p:grpSpPr>
        <a:xfrm>
          <a:off x="0" y="0"/>
          <a:ext cx="0" cy="0"/>
          <a:chOff x="0" y="0"/>
          <a:chExt cx="0" cy="0"/>
        </a:xfrm>
      </p:grpSpPr>
      <p:sp>
        <p:nvSpPr>
          <p:cNvPr id="152" name="Google Shape;152;p35"/>
          <p:cNvSpPr/>
          <p:nvPr>
            <p:ph idx="2" type="pic"/>
          </p:nvPr>
        </p:nvSpPr>
        <p:spPr>
          <a:xfrm>
            <a:off x="0" y="0"/>
            <a:ext cx="9144000" cy="51435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3" name="Google Shape;153;p3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2" name="Shape 42"/>
        <p:cNvGrpSpPr/>
        <p:nvPr/>
      </p:nvGrpSpPr>
      <p:grpSpPr>
        <a:xfrm>
          <a:off x="0" y="0"/>
          <a:ext cx="0" cy="0"/>
          <a:chOff x="0" y="0"/>
          <a:chExt cx="0" cy="0"/>
        </a:xfrm>
      </p:grpSpPr>
      <p:sp>
        <p:nvSpPr>
          <p:cNvPr id="43" name="Google Shape;43;p6"/>
          <p:cNvSpPr txBox="1"/>
          <p:nvPr>
            <p:ph type="ctrTitle"/>
          </p:nvPr>
        </p:nvSpPr>
        <p:spPr>
          <a:xfrm>
            <a:off x="311708" y="744575"/>
            <a:ext cx="8520638" cy="2052563"/>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4" name="Google Shape;44;p6"/>
          <p:cNvSpPr txBox="1"/>
          <p:nvPr>
            <p:ph idx="1" type="subTitle"/>
          </p:nvPr>
        </p:nvSpPr>
        <p:spPr>
          <a:xfrm>
            <a:off x="311700" y="2834125"/>
            <a:ext cx="8520638" cy="792563"/>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p6"/>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6" name="Shape 46"/>
        <p:cNvGrpSpPr/>
        <p:nvPr/>
      </p:nvGrpSpPr>
      <p:grpSpPr>
        <a:xfrm>
          <a:off x="0" y="0"/>
          <a:ext cx="0" cy="0"/>
          <a:chOff x="0" y="0"/>
          <a:chExt cx="0" cy="0"/>
        </a:xfrm>
      </p:grpSpPr>
      <p:sp>
        <p:nvSpPr>
          <p:cNvPr id="47" name="Google Shape;47;p7"/>
          <p:cNvSpPr txBox="1"/>
          <p:nvPr>
            <p:ph type="title"/>
          </p:nvPr>
        </p:nvSpPr>
        <p:spPr>
          <a:xfrm>
            <a:off x="311700" y="2150850"/>
            <a:ext cx="8520638" cy="841838"/>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8" name="Google Shape;48;p7"/>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8"/>
          <p:cNvSpPr txBox="1"/>
          <p:nvPr>
            <p:ph type="title"/>
          </p:nvPr>
        </p:nvSpPr>
        <p:spPr>
          <a:xfrm>
            <a:off x="311700" y="445025"/>
            <a:ext cx="8520638" cy="572738"/>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1" name="Google Shape;51;p8"/>
          <p:cNvSpPr txBox="1"/>
          <p:nvPr>
            <p:ph idx="1" type="body"/>
          </p:nvPr>
        </p:nvSpPr>
        <p:spPr>
          <a:xfrm>
            <a:off x="311700" y="1152475"/>
            <a:ext cx="8520638"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2" name="Google Shape;52;p8"/>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3" name="Shape 53"/>
        <p:cNvGrpSpPr/>
        <p:nvPr/>
      </p:nvGrpSpPr>
      <p:grpSpPr>
        <a:xfrm>
          <a:off x="0" y="0"/>
          <a:ext cx="0" cy="0"/>
          <a:chOff x="0" y="0"/>
          <a:chExt cx="0" cy="0"/>
        </a:xfrm>
      </p:grpSpPr>
      <p:sp>
        <p:nvSpPr>
          <p:cNvPr id="54" name="Google Shape;54;p9"/>
          <p:cNvSpPr txBox="1"/>
          <p:nvPr>
            <p:ph type="title"/>
          </p:nvPr>
        </p:nvSpPr>
        <p:spPr>
          <a:xfrm>
            <a:off x="311700" y="445025"/>
            <a:ext cx="8520638" cy="572738"/>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 name="Google Shape;55;p9"/>
          <p:cNvSpPr txBox="1"/>
          <p:nvPr>
            <p:ph idx="1" type="body"/>
          </p:nvPr>
        </p:nvSpPr>
        <p:spPr>
          <a:xfrm>
            <a:off x="311700" y="1152475"/>
            <a:ext cx="3999938"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56" name="Google Shape;56;p9"/>
          <p:cNvSpPr txBox="1"/>
          <p:nvPr>
            <p:ph idx="2" type="body"/>
          </p:nvPr>
        </p:nvSpPr>
        <p:spPr>
          <a:xfrm>
            <a:off x="4832400" y="1152475"/>
            <a:ext cx="3999938"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57" name="Google Shape;57;p9"/>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8" name="Shape 58"/>
        <p:cNvGrpSpPr/>
        <p:nvPr/>
      </p:nvGrpSpPr>
      <p:grpSpPr>
        <a:xfrm>
          <a:off x="0" y="0"/>
          <a:ext cx="0" cy="0"/>
          <a:chOff x="0" y="0"/>
          <a:chExt cx="0" cy="0"/>
        </a:xfrm>
      </p:grpSpPr>
      <p:sp>
        <p:nvSpPr>
          <p:cNvPr id="59" name="Google Shape;59;p10"/>
          <p:cNvSpPr txBox="1"/>
          <p:nvPr>
            <p:ph type="title"/>
          </p:nvPr>
        </p:nvSpPr>
        <p:spPr>
          <a:xfrm>
            <a:off x="311700" y="445025"/>
            <a:ext cx="8520638" cy="572738"/>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0" name="Google Shape;60;p10"/>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1" name="Shape 61"/>
        <p:cNvGrpSpPr/>
        <p:nvPr/>
      </p:nvGrpSpPr>
      <p:grpSpPr>
        <a:xfrm>
          <a:off x="0" y="0"/>
          <a:ext cx="0" cy="0"/>
          <a:chOff x="0" y="0"/>
          <a:chExt cx="0" cy="0"/>
        </a:xfrm>
      </p:grpSpPr>
      <p:sp>
        <p:nvSpPr>
          <p:cNvPr id="62" name="Google Shape;62;p11"/>
          <p:cNvSpPr txBox="1"/>
          <p:nvPr>
            <p:ph type="title"/>
          </p:nvPr>
        </p:nvSpPr>
        <p:spPr>
          <a:xfrm>
            <a:off x="311700" y="555600"/>
            <a:ext cx="2808000" cy="755663"/>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3" name="Google Shape;63;p11"/>
          <p:cNvSpPr txBox="1"/>
          <p:nvPr>
            <p:ph idx="1" type="body"/>
          </p:nvPr>
        </p:nvSpPr>
        <p:spPr>
          <a:xfrm>
            <a:off x="311700" y="1389600"/>
            <a:ext cx="2808000" cy="3179363"/>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64" name="Google Shape;64;p11"/>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4.xml"/><Relationship Id="rId10" Type="http://schemas.openxmlformats.org/officeDocument/2006/relationships/slideLayout" Target="../slideLayouts/slideLayout13.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9" Type="http://schemas.openxmlformats.org/officeDocument/2006/relationships/slideLayout" Target="../slideLayouts/slideLayout12.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5" Type="http://schemas.openxmlformats.org/officeDocument/2006/relationships/slideLayout" Target="../slideLayouts/slideLayout8.xml"/><Relationship Id="rId6" Type="http://schemas.openxmlformats.org/officeDocument/2006/relationships/slideLayout" Target="../slideLayouts/slideLayout9.xml"/><Relationship Id="rId18" Type="http://schemas.openxmlformats.org/officeDocument/2006/relationships/theme" Target="../theme/theme3.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theme" Target="../theme/theme2.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8" name="Shape 38"/>
        <p:cNvGrpSpPr/>
        <p:nvPr/>
      </p:nvGrpSpPr>
      <p:grpSpPr>
        <a:xfrm>
          <a:off x="0" y="0"/>
          <a:ext cx="0" cy="0"/>
          <a:chOff x="0" y="0"/>
          <a:chExt cx="0" cy="0"/>
        </a:xfrm>
      </p:grpSpPr>
      <p:sp>
        <p:nvSpPr>
          <p:cNvPr id="39" name="Google Shape;39;p5"/>
          <p:cNvSpPr txBox="1"/>
          <p:nvPr>
            <p:ph type="title"/>
          </p:nvPr>
        </p:nvSpPr>
        <p:spPr>
          <a:xfrm>
            <a:off x="311700" y="445025"/>
            <a:ext cx="8520638" cy="572738"/>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40" name="Google Shape;40;p5"/>
          <p:cNvSpPr txBox="1"/>
          <p:nvPr>
            <p:ph idx="1" type="body"/>
          </p:nvPr>
        </p:nvSpPr>
        <p:spPr>
          <a:xfrm>
            <a:off x="311700" y="1152475"/>
            <a:ext cx="8520638"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sz="1400">
                <a:solidFill>
                  <a:schemeClr val="dk2"/>
                </a:solidFill>
              </a:defRPr>
            </a:lvl2pPr>
            <a:lvl3pPr indent="-317500" lvl="2" marL="1371600">
              <a:lnSpc>
                <a:spcPct val="115000"/>
              </a:lnSpc>
              <a:spcBef>
                <a:spcPts val="1600"/>
              </a:spcBef>
              <a:spcAft>
                <a:spcPts val="0"/>
              </a:spcAft>
              <a:buClr>
                <a:schemeClr val="dk2"/>
              </a:buClr>
              <a:buSzPts val="1400"/>
              <a:buChar char="■"/>
              <a:defRPr sz="1400">
                <a:solidFill>
                  <a:schemeClr val="dk2"/>
                </a:solidFill>
              </a:defRPr>
            </a:lvl3pPr>
            <a:lvl4pPr indent="-317500" lvl="3" marL="1828800">
              <a:lnSpc>
                <a:spcPct val="115000"/>
              </a:lnSpc>
              <a:spcBef>
                <a:spcPts val="1600"/>
              </a:spcBef>
              <a:spcAft>
                <a:spcPts val="0"/>
              </a:spcAft>
              <a:buClr>
                <a:schemeClr val="dk2"/>
              </a:buClr>
              <a:buSzPts val="1400"/>
              <a:buChar char="●"/>
              <a:defRPr sz="1400">
                <a:solidFill>
                  <a:schemeClr val="dk2"/>
                </a:solidFill>
              </a:defRPr>
            </a:lvl4pPr>
            <a:lvl5pPr indent="-317500" lvl="4" marL="2286000">
              <a:lnSpc>
                <a:spcPct val="115000"/>
              </a:lnSpc>
              <a:spcBef>
                <a:spcPts val="1600"/>
              </a:spcBef>
              <a:spcAft>
                <a:spcPts val="0"/>
              </a:spcAft>
              <a:buClr>
                <a:schemeClr val="dk2"/>
              </a:buClr>
              <a:buSzPts val="1400"/>
              <a:buChar char="○"/>
              <a:defRPr sz="1400">
                <a:solidFill>
                  <a:schemeClr val="dk2"/>
                </a:solidFill>
              </a:defRPr>
            </a:lvl5pPr>
            <a:lvl6pPr indent="-317500" lvl="5" marL="2743200">
              <a:lnSpc>
                <a:spcPct val="115000"/>
              </a:lnSpc>
              <a:spcBef>
                <a:spcPts val="1600"/>
              </a:spcBef>
              <a:spcAft>
                <a:spcPts val="0"/>
              </a:spcAft>
              <a:buClr>
                <a:schemeClr val="dk2"/>
              </a:buClr>
              <a:buSzPts val="1400"/>
              <a:buChar char="■"/>
              <a:defRPr sz="1400">
                <a:solidFill>
                  <a:schemeClr val="dk2"/>
                </a:solidFill>
              </a:defRPr>
            </a:lvl6pPr>
            <a:lvl7pPr indent="-317500" lvl="6" marL="3200400">
              <a:lnSpc>
                <a:spcPct val="115000"/>
              </a:lnSpc>
              <a:spcBef>
                <a:spcPts val="1600"/>
              </a:spcBef>
              <a:spcAft>
                <a:spcPts val="0"/>
              </a:spcAft>
              <a:buClr>
                <a:schemeClr val="dk2"/>
              </a:buClr>
              <a:buSzPts val="1400"/>
              <a:buChar char="●"/>
              <a:defRPr sz="1400">
                <a:solidFill>
                  <a:schemeClr val="dk2"/>
                </a:solidFill>
              </a:defRPr>
            </a:lvl7pPr>
            <a:lvl8pPr indent="-317500" lvl="7" marL="3657600">
              <a:lnSpc>
                <a:spcPct val="115000"/>
              </a:lnSpc>
              <a:spcBef>
                <a:spcPts val="1600"/>
              </a:spcBef>
              <a:spcAft>
                <a:spcPts val="0"/>
              </a:spcAft>
              <a:buClr>
                <a:schemeClr val="dk2"/>
              </a:buClr>
              <a:buSzPts val="1400"/>
              <a:buChar char="○"/>
              <a:defRPr sz="1400">
                <a:solidFill>
                  <a:schemeClr val="dk2"/>
                </a:solidFill>
              </a:defRPr>
            </a:lvl8pPr>
            <a:lvl9pPr indent="-317500" lvl="8" marL="4114800">
              <a:lnSpc>
                <a:spcPct val="115000"/>
              </a:lnSpc>
              <a:spcBef>
                <a:spcPts val="1600"/>
              </a:spcBef>
              <a:spcAft>
                <a:spcPts val="1600"/>
              </a:spcAft>
              <a:buClr>
                <a:schemeClr val="dk2"/>
              </a:buClr>
              <a:buSzPts val="1400"/>
              <a:buChar char="■"/>
              <a:defRPr sz="1400">
                <a:solidFill>
                  <a:schemeClr val="dk2"/>
                </a:solidFill>
              </a:defRPr>
            </a:lvl9pPr>
          </a:lstStyle>
          <a:p/>
        </p:txBody>
      </p:sp>
      <p:sp>
        <p:nvSpPr>
          <p:cNvPr id="41" name="Google Shape;41;p5"/>
          <p:cNvSpPr txBox="1"/>
          <p:nvPr>
            <p:ph idx="12" type="sldNum"/>
          </p:nvPr>
        </p:nvSpPr>
        <p:spPr>
          <a:xfrm>
            <a:off x="8472458" y="4663217"/>
            <a:ext cx="548663" cy="393638"/>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4" name="Shape 104"/>
        <p:cNvGrpSpPr/>
        <p:nvPr/>
      </p:nvGrpSpPr>
      <p:grpSpPr>
        <a:xfrm>
          <a:off x="0" y="0"/>
          <a:ext cx="0" cy="0"/>
          <a:chOff x="0" y="0"/>
          <a:chExt cx="0" cy="0"/>
        </a:xfrm>
      </p:grpSpPr>
      <p:sp>
        <p:nvSpPr>
          <p:cNvPr id="105" name="Google Shape;105;p23"/>
          <p:cNvSpPr txBox="1"/>
          <p:nvPr>
            <p:ph type="title"/>
          </p:nvPr>
        </p:nvSpPr>
        <p:spPr>
          <a:xfrm>
            <a:off x="633413" y="133350"/>
            <a:ext cx="7877100" cy="857400"/>
          </a:xfrm>
          <a:prstGeom prst="rect">
            <a:avLst/>
          </a:prstGeom>
          <a:noFill/>
          <a:ln>
            <a:noFill/>
          </a:ln>
        </p:spPr>
        <p:txBody>
          <a:bodyPr anchorCtr="0" anchor="ctr" bIns="34275" lIns="34275" spcFirstLastPara="1" rIns="34275" wrap="square" tIns="34275">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06" name="Google Shape;106;p23"/>
          <p:cNvSpPr txBox="1"/>
          <p:nvPr>
            <p:ph idx="1" type="body"/>
          </p:nvPr>
        </p:nvSpPr>
        <p:spPr>
          <a:xfrm>
            <a:off x="633413" y="1181100"/>
            <a:ext cx="7877100" cy="3486300"/>
          </a:xfrm>
          <a:prstGeom prst="rect">
            <a:avLst/>
          </a:prstGeom>
          <a:noFill/>
          <a:ln>
            <a:noFill/>
          </a:ln>
        </p:spPr>
        <p:txBody>
          <a:bodyPr anchorCtr="0" anchor="ctr" bIns="34275" lIns="34275" spcFirstLastPara="1" rIns="34275" wrap="square" tIns="34275">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07" name="Google Shape;107;p2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2.pn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id="158" name="Google Shape;158;p36"/>
          <p:cNvPicPr preferRelativeResize="0"/>
          <p:nvPr/>
        </p:nvPicPr>
        <p:blipFill rotWithShape="1">
          <a:blip r:embed="rId3">
            <a:alphaModFix/>
          </a:blip>
          <a:srcRect b="0" l="0" r="34041" t="0"/>
          <a:stretch/>
        </p:blipFill>
        <p:spPr>
          <a:xfrm>
            <a:off x="5582825" y="0"/>
            <a:ext cx="3561176" cy="5143500"/>
          </a:xfrm>
          <a:prstGeom prst="rect">
            <a:avLst/>
          </a:prstGeom>
          <a:noFill/>
          <a:ln cap="flat" cmpd="sng" w="25400">
            <a:solidFill>
              <a:srgbClr val="2E91A3"/>
            </a:solidFill>
            <a:prstDash val="solid"/>
            <a:miter lim="8000"/>
            <a:headEnd len="sm" w="sm" type="none"/>
            <a:tailEnd len="sm" w="sm" type="none"/>
          </a:ln>
        </p:spPr>
      </p:pic>
      <p:sp>
        <p:nvSpPr>
          <p:cNvPr id="159" name="Google Shape;159;p36"/>
          <p:cNvSpPr txBox="1"/>
          <p:nvPr/>
        </p:nvSpPr>
        <p:spPr>
          <a:xfrm>
            <a:off x="284825" y="435900"/>
            <a:ext cx="4184400" cy="17928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2600"/>
              <a:buFont typeface="Helvetica Neue"/>
              <a:buNone/>
            </a:pPr>
            <a:r>
              <a:rPr b="1" lang="en" sz="2600">
                <a:latin typeface="Helvetica Neue"/>
                <a:ea typeface="Helvetica Neue"/>
                <a:cs typeface="Helvetica Neue"/>
                <a:sym typeface="Helvetica Neue"/>
              </a:rPr>
              <a:t>Tackling the Technical Interview Series: </a:t>
            </a:r>
            <a:endParaRPr b="1" sz="26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600"/>
              <a:buFont typeface="Helvetica Neue"/>
              <a:buNone/>
            </a:pPr>
            <a:r>
              <a:rPr b="1" lang="en" sz="2600">
                <a:latin typeface="Helvetica Neue"/>
                <a:ea typeface="Helvetica Neue"/>
                <a:cs typeface="Helvetica Neue"/>
                <a:sym typeface="Helvetica Neue"/>
              </a:rPr>
              <a:t>User Interface </a:t>
            </a:r>
            <a:endParaRPr sz="500">
              <a:latin typeface="Helvetica Neue"/>
              <a:ea typeface="Helvetica Neue"/>
              <a:cs typeface="Helvetica Neue"/>
              <a:sym typeface="Helvetica Neue"/>
            </a:endParaRPr>
          </a:p>
        </p:txBody>
      </p:sp>
      <p:pic>
        <p:nvPicPr>
          <p:cNvPr descr="Image" id="160" name="Google Shape;160;p36"/>
          <p:cNvPicPr preferRelativeResize="0"/>
          <p:nvPr/>
        </p:nvPicPr>
        <p:blipFill rotWithShape="1">
          <a:blip r:embed="rId4">
            <a:alphaModFix amt="20000"/>
          </a:blip>
          <a:srcRect b="0" l="0" r="0" t="0"/>
          <a:stretch/>
        </p:blipFill>
        <p:spPr>
          <a:xfrm rot="2700000">
            <a:off x="6144896" y="-268143"/>
            <a:ext cx="4014391" cy="2306863"/>
          </a:xfrm>
          <a:prstGeom prst="rect">
            <a:avLst/>
          </a:prstGeom>
          <a:noFill/>
          <a:ln>
            <a:noFill/>
          </a:ln>
        </p:spPr>
      </p:pic>
      <p:grpSp>
        <p:nvGrpSpPr>
          <p:cNvPr id="161" name="Google Shape;161;p36"/>
          <p:cNvGrpSpPr/>
          <p:nvPr/>
        </p:nvGrpSpPr>
        <p:grpSpPr>
          <a:xfrm>
            <a:off x="4241684" y="1635089"/>
            <a:ext cx="1485113" cy="1485117"/>
            <a:chOff x="-14515575" y="-4498387"/>
            <a:chExt cx="3960300" cy="3960313"/>
          </a:xfrm>
        </p:grpSpPr>
        <p:sp>
          <p:nvSpPr>
            <p:cNvPr id="162" name="Google Shape;162;p36"/>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63" name="Google Shape;163;p36"/>
            <p:cNvPicPr preferRelativeResize="0"/>
            <p:nvPr/>
          </p:nvPicPr>
          <p:blipFill>
            <a:blip r:embed="rId5">
              <a:alphaModFix/>
            </a:blip>
            <a:stretch>
              <a:fillRect/>
            </a:stretch>
          </p:blipFill>
          <p:spPr>
            <a:xfrm>
              <a:off x="-14515575" y="-4498375"/>
              <a:ext cx="3960300" cy="3960300"/>
            </a:xfrm>
            <a:prstGeom prst="rect">
              <a:avLst/>
            </a:prstGeom>
            <a:noFill/>
            <a:ln>
              <a:noFill/>
            </a:ln>
          </p:spPr>
        </p:pic>
      </p:grpSp>
      <p:sp>
        <p:nvSpPr>
          <p:cNvPr id="164" name="Google Shape;164;p36"/>
          <p:cNvSpPr txBox="1"/>
          <p:nvPr/>
        </p:nvSpPr>
        <p:spPr>
          <a:xfrm>
            <a:off x="453475" y="3446375"/>
            <a:ext cx="3433800" cy="1322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2600"/>
              <a:buFont typeface="Helvetica Neue"/>
              <a:buNone/>
            </a:pPr>
            <a:r>
              <a:rPr b="1" lang="en">
                <a:latin typeface="Helvetica Neue"/>
                <a:ea typeface="Helvetica Neue"/>
                <a:cs typeface="Helvetica Neue"/>
                <a:sym typeface="Helvetica Neue"/>
              </a:rPr>
              <a:t>Please mark your attendance by placing a check mark by your name via the link provided in the chat.</a:t>
            </a:r>
            <a:endParaRPr>
              <a:latin typeface="Helvetica Neue"/>
              <a:ea typeface="Helvetica Neue"/>
              <a:cs typeface="Helvetica Neue"/>
              <a:sym typeface="Helvetica Neue"/>
            </a:endParaRPr>
          </a:p>
        </p:txBody>
      </p:sp>
      <p:cxnSp>
        <p:nvCxnSpPr>
          <p:cNvPr id="165" name="Google Shape;165;p36"/>
          <p:cNvCxnSpPr/>
          <p:nvPr/>
        </p:nvCxnSpPr>
        <p:spPr>
          <a:xfrm flipH="1" rot="10800000">
            <a:off x="383975" y="2228700"/>
            <a:ext cx="3857700" cy="9000"/>
          </a:xfrm>
          <a:prstGeom prst="straightConnector1">
            <a:avLst/>
          </a:prstGeom>
          <a:noFill/>
          <a:ln cap="flat" cmpd="sng" w="76200">
            <a:solidFill>
              <a:srgbClr val="38BCDB"/>
            </a:solidFill>
            <a:prstDash val="solid"/>
            <a:round/>
            <a:headEnd len="med" w="med" type="none"/>
            <a:tailEnd len="med" w="med" type="none"/>
          </a:ln>
        </p:spPr>
      </p:cxnSp>
    </p:spTree>
  </p:cSld>
  <p:clrMapOvr>
    <a:masterClrMapping/>
  </p:clrMapOvr>
  <mc:AlternateContent>
    <mc:Choice Requires="p14">
      <p:transition spd="slow" p14:dur="15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pic>
        <p:nvPicPr>
          <p:cNvPr id="248" name="Google Shape;248;p45"/>
          <p:cNvPicPr preferRelativeResize="0"/>
          <p:nvPr/>
        </p:nvPicPr>
        <p:blipFill>
          <a:blip r:embed="rId3">
            <a:alphaModFix/>
          </a:blip>
          <a:stretch>
            <a:fillRect/>
          </a:stretch>
        </p:blipFill>
        <p:spPr>
          <a:xfrm>
            <a:off x="-237200" y="-237575"/>
            <a:ext cx="9618401" cy="6412275"/>
          </a:xfrm>
          <a:prstGeom prst="rect">
            <a:avLst/>
          </a:prstGeom>
          <a:noFill/>
          <a:ln>
            <a:noFill/>
          </a:ln>
        </p:spPr>
      </p:pic>
      <p:grpSp>
        <p:nvGrpSpPr>
          <p:cNvPr id="249" name="Google Shape;249;p45"/>
          <p:cNvGrpSpPr/>
          <p:nvPr/>
        </p:nvGrpSpPr>
        <p:grpSpPr>
          <a:xfrm>
            <a:off x="7986504" y="318902"/>
            <a:ext cx="758793" cy="758796"/>
            <a:chOff x="-14515575" y="-4498387"/>
            <a:chExt cx="3960300" cy="3960313"/>
          </a:xfrm>
        </p:grpSpPr>
        <p:sp>
          <p:nvSpPr>
            <p:cNvPr id="250" name="Google Shape;250;p45"/>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51" name="Google Shape;251;p45"/>
            <p:cNvPicPr preferRelativeResize="0"/>
            <p:nvPr/>
          </p:nvPicPr>
          <p:blipFill>
            <a:blip r:embed="rId4">
              <a:alphaModFix/>
            </a:blip>
            <a:stretch>
              <a:fillRect/>
            </a:stretch>
          </p:blipFill>
          <p:spPr>
            <a:xfrm>
              <a:off x="-14515575" y="-4498375"/>
              <a:ext cx="3960300" cy="3960300"/>
            </a:xfrm>
            <a:prstGeom prst="rect">
              <a:avLst/>
            </a:prstGeom>
            <a:noFill/>
            <a:ln>
              <a:noFill/>
            </a:ln>
          </p:spPr>
        </p:pic>
      </p:grpSp>
      <p:sp>
        <p:nvSpPr>
          <p:cNvPr id="252" name="Google Shape;252;p45"/>
          <p:cNvSpPr txBox="1"/>
          <p:nvPr/>
        </p:nvSpPr>
        <p:spPr>
          <a:xfrm>
            <a:off x="664275" y="728600"/>
            <a:ext cx="7093500" cy="249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6000">
              <a:solidFill>
                <a:srgbClr val="FFFFFF"/>
              </a:solidFill>
            </a:endParaRPr>
          </a:p>
          <a:p>
            <a:pPr indent="0" lvl="0" marL="0" rtl="0" algn="ctr">
              <a:spcBef>
                <a:spcPts val="0"/>
              </a:spcBef>
              <a:spcAft>
                <a:spcPts val="0"/>
              </a:spcAft>
              <a:buNone/>
            </a:pPr>
            <a:r>
              <a:rPr b="1" lang="en" sz="6000">
                <a:solidFill>
                  <a:srgbClr val="FFFFFF"/>
                </a:solidFill>
              </a:rPr>
              <a:t>Prototyping</a:t>
            </a:r>
            <a:endParaRPr b="1" sz="60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grpSp>
        <p:nvGrpSpPr>
          <p:cNvPr id="257" name="Google Shape;257;p46"/>
          <p:cNvGrpSpPr/>
          <p:nvPr/>
        </p:nvGrpSpPr>
        <p:grpSpPr>
          <a:xfrm>
            <a:off x="7986504" y="318902"/>
            <a:ext cx="758793" cy="758796"/>
            <a:chOff x="-14515575" y="-4498387"/>
            <a:chExt cx="3960300" cy="3960313"/>
          </a:xfrm>
        </p:grpSpPr>
        <p:sp>
          <p:nvSpPr>
            <p:cNvPr id="258" name="Google Shape;258;p46"/>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59" name="Google Shape;259;p46"/>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60" name="Google Shape;260;p46"/>
          <p:cNvSpPr txBox="1"/>
          <p:nvPr/>
        </p:nvSpPr>
        <p:spPr>
          <a:xfrm>
            <a:off x="720225" y="578975"/>
            <a:ext cx="70947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Helvetica Neue"/>
                <a:ea typeface="Helvetica Neue"/>
                <a:cs typeface="Helvetica Neue"/>
                <a:sym typeface="Helvetica Neue"/>
              </a:rPr>
              <a:t>Wireframing</a:t>
            </a:r>
            <a:r>
              <a:rPr b="1" lang="en" sz="3000">
                <a:latin typeface="Helvetica Neue"/>
                <a:ea typeface="Helvetica Neue"/>
                <a:cs typeface="Helvetica Neue"/>
                <a:sym typeface="Helvetica Neue"/>
              </a:rPr>
              <a:t> </a:t>
            </a:r>
            <a:endParaRPr b="1" i="1" sz="3000">
              <a:latin typeface="Helvetica Neue"/>
              <a:ea typeface="Helvetica Neue"/>
              <a:cs typeface="Helvetica Neue"/>
              <a:sym typeface="Helvetica Neue"/>
            </a:endParaRPr>
          </a:p>
          <a:p>
            <a:pPr indent="0" lvl="0" marL="0" rtl="0" algn="l">
              <a:spcBef>
                <a:spcPts val="0"/>
              </a:spcBef>
              <a:spcAft>
                <a:spcPts val="0"/>
              </a:spcAft>
              <a:buNone/>
            </a:pPr>
            <a:r>
              <a:t/>
            </a:r>
            <a:endParaRPr b="1" sz="1200">
              <a:latin typeface="Helvetica Neue"/>
              <a:ea typeface="Helvetica Neue"/>
              <a:cs typeface="Helvetica Neue"/>
              <a:sym typeface="Helvetica Neue"/>
            </a:endParaRPr>
          </a:p>
        </p:txBody>
      </p:sp>
      <p:pic>
        <p:nvPicPr>
          <p:cNvPr id="261" name="Google Shape;261;p46"/>
          <p:cNvPicPr preferRelativeResize="0"/>
          <p:nvPr/>
        </p:nvPicPr>
        <p:blipFill rotWithShape="1">
          <a:blip r:embed="rId4">
            <a:alphaModFix/>
          </a:blip>
          <a:srcRect b="0" l="-1132" r="0" t="0"/>
          <a:stretch/>
        </p:blipFill>
        <p:spPr>
          <a:xfrm>
            <a:off x="4501079" y="111975"/>
            <a:ext cx="4716700" cy="5193550"/>
          </a:xfrm>
          <a:prstGeom prst="rect">
            <a:avLst/>
          </a:prstGeom>
          <a:noFill/>
          <a:ln>
            <a:noFill/>
          </a:ln>
        </p:spPr>
      </p:pic>
      <p:sp>
        <p:nvSpPr>
          <p:cNvPr id="262" name="Google Shape;262;p46"/>
          <p:cNvSpPr txBox="1"/>
          <p:nvPr/>
        </p:nvSpPr>
        <p:spPr>
          <a:xfrm>
            <a:off x="643200" y="1181750"/>
            <a:ext cx="4542600" cy="322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There are a couple of ways that you can prototype, the most popular way to prototype is to create a wireframe that gives you the building blocks of what your design is going to look like. Here are some questions you should ask yourself while wireframing: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Are there going to be any popups that you have to design?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What are the colors and the contrast?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What line spacing are you going to use?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Is there going to be a fixed header?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Did you miss anything?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id="267" name="Google Shape;267;p47"/>
          <p:cNvPicPr preferRelativeResize="0"/>
          <p:nvPr/>
        </p:nvPicPr>
        <p:blipFill>
          <a:blip r:embed="rId3">
            <a:alphaModFix/>
          </a:blip>
          <a:stretch>
            <a:fillRect/>
          </a:stretch>
        </p:blipFill>
        <p:spPr>
          <a:xfrm>
            <a:off x="0" y="0"/>
            <a:ext cx="9264876" cy="6188924"/>
          </a:xfrm>
          <a:prstGeom prst="rect">
            <a:avLst/>
          </a:prstGeom>
          <a:noFill/>
          <a:ln>
            <a:noFill/>
          </a:ln>
        </p:spPr>
      </p:pic>
      <p:sp>
        <p:nvSpPr>
          <p:cNvPr id="268" name="Google Shape;268;p47"/>
          <p:cNvSpPr txBox="1"/>
          <p:nvPr/>
        </p:nvSpPr>
        <p:spPr>
          <a:xfrm>
            <a:off x="189975" y="1719300"/>
            <a:ext cx="8642700" cy="14439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F3F3F3"/>
                </a:solidFill>
                <a:latin typeface="Amatic SC"/>
                <a:ea typeface="Amatic SC"/>
                <a:cs typeface="Amatic SC"/>
                <a:sym typeface="Amatic SC"/>
              </a:rPr>
              <a:t>Style guides</a:t>
            </a:r>
            <a:r>
              <a:rPr b="1" lang="en" sz="7200">
                <a:latin typeface="Amatic SC"/>
                <a:ea typeface="Amatic SC"/>
                <a:cs typeface="Amatic SC"/>
                <a:sym typeface="Amatic SC"/>
              </a:rPr>
              <a:t> &amp;</a:t>
            </a:r>
            <a:r>
              <a:rPr b="1" lang="en" sz="7200">
                <a:solidFill>
                  <a:srgbClr val="F3F3F3"/>
                </a:solidFill>
                <a:latin typeface="Amatic SC"/>
                <a:ea typeface="Amatic SC"/>
                <a:cs typeface="Amatic SC"/>
                <a:sym typeface="Amatic SC"/>
              </a:rPr>
              <a:t>Typography</a:t>
            </a:r>
            <a:endParaRPr b="1" sz="7200">
              <a:latin typeface="Amatic SC"/>
              <a:ea typeface="Amatic SC"/>
              <a:cs typeface="Amatic SC"/>
              <a:sym typeface="Amatic SC"/>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8"/>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34290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274" name="Google Shape;274;p48"/>
          <p:cNvGrpSpPr/>
          <p:nvPr/>
        </p:nvGrpSpPr>
        <p:grpSpPr>
          <a:xfrm>
            <a:off x="7986504" y="318902"/>
            <a:ext cx="758793" cy="758796"/>
            <a:chOff x="-14515575" y="-4498387"/>
            <a:chExt cx="3960300" cy="3960313"/>
          </a:xfrm>
        </p:grpSpPr>
        <p:sp>
          <p:nvSpPr>
            <p:cNvPr id="275" name="Google Shape;275;p48"/>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76" name="Google Shape;276;p48"/>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77" name="Google Shape;277;p48"/>
          <p:cNvSpPr txBox="1"/>
          <p:nvPr/>
        </p:nvSpPr>
        <p:spPr>
          <a:xfrm>
            <a:off x="720225" y="578975"/>
            <a:ext cx="70947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Helvetica Neue"/>
              <a:ea typeface="Helvetica Neue"/>
              <a:cs typeface="Helvetica Neue"/>
              <a:sym typeface="Helvetica Neue"/>
            </a:endParaRPr>
          </a:p>
          <a:p>
            <a:pPr indent="0" lvl="0" marL="0" rtl="0" algn="ctr">
              <a:spcBef>
                <a:spcPts val="0"/>
              </a:spcBef>
              <a:spcAft>
                <a:spcPts val="0"/>
              </a:spcAft>
              <a:buNone/>
            </a:pPr>
            <a:r>
              <a:t/>
            </a:r>
            <a:endParaRPr i="1" sz="1200">
              <a:latin typeface="Helvetica Neue"/>
              <a:ea typeface="Helvetica Neue"/>
              <a:cs typeface="Helvetica Neue"/>
              <a:sym typeface="Helvetica Neue"/>
            </a:endParaRPr>
          </a:p>
          <a:p>
            <a:pPr indent="0" lvl="0" marL="0" rtl="0" algn="l">
              <a:spcBef>
                <a:spcPts val="0"/>
              </a:spcBef>
              <a:spcAft>
                <a:spcPts val="0"/>
              </a:spcAft>
              <a:buNone/>
            </a:pPr>
            <a:r>
              <a:t/>
            </a:r>
            <a:endParaRPr b="1" sz="1200">
              <a:latin typeface="Helvetica Neue"/>
              <a:ea typeface="Helvetica Neue"/>
              <a:cs typeface="Helvetica Neue"/>
              <a:sym typeface="Helvetica Neue"/>
            </a:endParaRPr>
          </a:p>
        </p:txBody>
      </p:sp>
      <p:pic>
        <p:nvPicPr>
          <p:cNvPr id="278" name="Google Shape;278;p48"/>
          <p:cNvPicPr preferRelativeResize="0"/>
          <p:nvPr/>
        </p:nvPicPr>
        <p:blipFill>
          <a:blip r:embed="rId4">
            <a:alphaModFix/>
          </a:blip>
          <a:stretch>
            <a:fillRect/>
          </a:stretch>
        </p:blipFill>
        <p:spPr>
          <a:xfrm>
            <a:off x="1015375" y="1276625"/>
            <a:ext cx="4035850" cy="3026899"/>
          </a:xfrm>
          <a:prstGeom prst="rect">
            <a:avLst/>
          </a:prstGeom>
          <a:noFill/>
          <a:ln>
            <a:noFill/>
          </a:ln>
        </p:spPr>
      </p:pic>
      <p:sp>
        <p:nvSpPr>
          <p:cNvPr id="279" name="Google Shape;279;p48"/>
          <p:cNvSpPr txBox="1"/>
          <p:nvPr/>
        </p:nvSpPr>
        <p:spPr>
          <a:xfrm>
            <a:off x="653725" y="422875"/>
            <a:ext cx="7161300" cy="58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t>Style Guides &amp; Typography</a:t>
            </a:r>
            <a:endParaRPr b="1" sz="3600"/>
          </a:p>
        </p:txBody>
      </p:sp>
      <p:sp>
        <p:nvSpPr>
          <p:cNvPr id="280" name="Google Shape;280;p48"/>
          <p:cNvSpPr txBox="1"/>
          <p:nvPr/>
        </p:nvSpPr>
        <p:spPr>
          <a:xfrm>
            <a:off x="5270225" y="1276625"/>
            <a:ext cx="3162000" cy="29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Another form of prototyping is to create a style guide that outlines the color, look and font styles you will be using for your design. A couple of questions to ask yourself while designing a Style Guide is: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What are the colors I am going to use? </a:t>
            </a:r>
            <a:endParaRPr/>
          </a:p>
          <a:p>
            <a:pPr indent="-317500" lvl="0" marL="457200" rtl="0" algn="l">
              <a:spcBef>
                <a:spcPts val="0"/>
              </a:spcBef>
              <a:spcAft>
                <a:spcPts val="0"/>
              </a:spcAft>
              <a:buSzPts val="1400"/>
              <a:buChar char="●"/>
            </a:pPr>
            <a:r>
              <a:rPr lang="en"/>
              <a:t>What font style works with y form? </a:t>
            </a:r>
            <a:endParaRPr/>
          </a:p>
          <a:p>
            <a:pPr indent="-317500" lvl="0" marL="457200" rtl="0" algn="l">
              <a:spcBef>
                <a:spcPts val="0"/>
              </a:spcBef>
              <a:spcAft>
                <a:spcPts val="0"/>
              </a:spcAft>
              <a:buSzPts val="1400"/>
              <a:buChar char="●"/>
            </a:pPr>
            <a:r>
              <a:rPr lang="en"/>
              <a:t>What is the font size going to be ?</a:t>
            </a:r>
            <a:endParaRPr/>
          </a:p>
          <a:p>
            <a:pPr indent="-317500" lvl="0" marL="457200" rtl="0" algn="l">
              <a:spcBef>
                <a:spcPts val="0"/>
              </a:spcBef>
              <a:spcAft>
                <a:spcPts val="0"/>
              </a:spcAft>
              <a:buSzPts val="1400"/>
              <a:buChar char="●"/>
            </a:pPr>
            <a:r>
              <a:t/>
            </a:r>
            <a:endParaRPr/>
          </a:p>
        </p:txBody>
      </p:sp>
      <p:sp>
        <p:nvSpPr>
          <p:cNvPr id="281" name="Google Shape;281;p48"/>
          <p:cNvSpPr txBox="1"/>
          <p:nvPr/>
        </p:nvSpPr>
        <p:spPr>
          <a:xfrm>
            <a:off x="769675" y="4301675"/>
            <a:ext cx="79050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t>Take 30 minutes to create a style guide and Mock up your form</a:t>
            </a:r>
            <a:endParaRPr b="1" sz="2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Google Shape;286;p49"/>
          <p:cNvPicPr preferRelativeResize="0"/>
          <p:nvPr/>
        </p:nvPicPr>
        <p:blipFill rotWithShape="1">
          <a:blip r:embed="rId3">
            <a:alphaModFix/>
          </a:blip>
          <a:srcRect b="62840" l="0" r="0" t="10005"/>
          <a:stretch/>
        </p:blipFill>
        <p:spPr>
          <a:xfrm>
            <a:off x="-86912" y="-31087"/>
            <a:ext cx="9317825" cy="5205675"/>
          </a:xfrm>
          <a:prstGeom prst="rect">
            <a:avLst/>
          </a:prstGeom>
          <a:noFill/>
          <a:ln>
            <a:noFill/>
          </a:ln>
        </p:spPr>
      </p:pic>
      <p:sp>
        <p:nvSpPr>
          <p:cNvPr id="287" name="Google Shape;287;p49"/>
          <p:cNvSpPr txBox="1"/>
          <p:nvPr/>
        </p:nvSpPr>
        <p:spPr>
          <a:xfrm>
            <a:off x="316450" y="542375"/>
            <a:ext cx="6492600" cy="12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Helvetica Neue"/>
                <a:ea typeface="Helvetica Neue"/>
                <a:cs typeface="Helvetica Neue"/>
                <a:sym typeface="Helvetica Neue"/>
              </a:rPr>
              <a:t>Quick Questions </a:t>
            </a:r>
            <a:endParaRPr b="1" sz="3600">
              <a:solidFill>
                <a:srgbClr val="FFFFFF"/>
              </a:solidFill>
              <a:latin typeface="Helvetica Neue"/>
              <a:ea typeface="Helvetica Neue"/>
              <a:cs typeface="Helvetica Neue"/>
              <a:sym typeface="Helvetica Neue"/>
            </a:endParaRPr>
          </a:p>
        </p:txBody>
      </p:sp>
      <p:sp>
        <p:nvSpPr>
          <p:cNvPr id="288" name="Google Shape;288;p49"/>
          <p:cNvSpPr txBox="1"/>
          <p:nvPr/>
        </p:nvSpPr>
        <p:spPr>
          <a:xfrm>
            <a:off x="611575" y="1290700"/>
            <a:ext cx="8020800" cy="3425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sz="1800">
                <a:solidFill>
                  <a:srgbClr val="FFFFFF"/>
                </a:solidFill>
              </a:rPr>
              <a:t>When would you use a Style Guide and when would you use a wireframe? </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What kind of fonts do you want to stay away from when picking Typography </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What is the purpose of a mockup? </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What is a User Flow Diagram? </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457200" rtl="0" algn="l">
              <a:spcBef>
                <a:spcPts val="0"/>
              </a:spcBef>
              <a:spcAft>
                <a:spcPts val="0"/>
              </a:spcAft>
              <a:buNone/>
            </a:pPr>
            <a:r>
              <a:t/>
            </a:r>
            <a:endParaRPr sz="2400">
              <a:solidFill>
                <a:srgbClr val="FFFFFF"/>
              </a:solidFill>
            </a:endParaRPr>
          </a:p>
        </p:txBody>
      </p:sp>
      <p:grpSp>
        <p:nvGrpSpPr>
          <p:cNvPr id="289" name="Google Shape;289;p49"/>
          <p:cNvGrpSpPr/>
          <p:nvPr/>
        </p:nvGrpSpPr>
        <p:grpSpPr>
          <a:xfrm>
            <a:off x="8102454" y="276752"/>
            <a:ext cx="758793" cy="758796"/>
            <a:chOff x="-14515575" y="-4498387"/>
            <a:chExt cx="3960300" cy="3960313"/>
          </a:xfrm>
        </p:grpSpPr>
        <p:sp>
          <p:nvSpPr>
            <p:cNvPr id="290" name="Google Shape;290;p49"/>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91" name="Google Shape;291;p49"/>
            <p:cNvPicPr preferRelativeResize="0"/>
            <p:nvPr/>
          </p:nvPicPr>
          <p:blipFill>
            <a:blip r:embed="rId4">
              <a:alphaModFix/>
            </a:blip>
            <a:stretch>
              <a:fillRect/>
            </a:stretch>
          </p:blipFill>
          <p:spPr>
            <a:xfrm>
              <a:off x="-14515575" y="-4498375"/>
              <a:ext cx="3960300" cy="396030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50"/>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34290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297" name="Google Shape;297;p50"/>
          <p:cNvGrpSpPr/>
          <p:nvPr/>
        </p:nvGrpSpPr>
        <p:grpSpPr>
          <a:xfrm>
            <a:off x="7986504" y="318902"/>
            <a:ext cx="758793" cy="758796"/>
            <a:chOff x="-14515575" y="-4498387"/>
            <a:chExt cx="3960300" cy="3960313"/>
          </a:xfrm>
        </p:grpSpPr>
        <p:sp>
          <p:nvSpPr>
            <p:cNvPr id="298" name="Google Shape;298;p50"/>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99" name="Google Shape;299;p50"/>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300" name="Google Shape;300;p50"/>
          <p:cNvSpPr txBox="1"/>
          <p:nvPr/>
        </p:nvSpPr>
        <p:spPr>
          <a:xfrm>
            <a:off x="958925" y="713700"/>
            <a:ext cx="7093500" cy="37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b="1" sz="3600"/>
          </a:p>
          <a:p>
            <a:pPr indent="0" lvl="0" marL="0" rtl="0" algn="ctr">
              <a:spcBef>
                <a:spcPts val="0"/>
              </a:spcBef>
              <a:spcAft>
                <a:spcPts val="0"/>
              </a:spcAft>
              <a:buNone/>
            </a:pPr>
            <a:r>
              <a:rPr b="1" lang="en" sz="3600">
                <a:solidFill>
                  <a:srgbClr val="76A5AF"/>
                </a:solidFill>
              </a:rPr>
              <a:t>Q&amp;A </a:t>
            </a:r>
            <a:r>
              <a:rPr b="1" lang="en" sz="3600">
                <a:solidFill>
                  <a:srgbClr val="76A5AF"/>
                </a:solidFill>
              </a:rPr>
              <a:t> </a:t>
            </a:r>
            <a:endParaRPr b="1" sz="3600">
              <a:solidFill>
                <a:srgbClr val="76A5A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pic>
        <p:nvPicPr>
          <p:cNvPr descr="Depositphotos_122731578_original.jpg" id="305" name="Google Shape;305;p51"/>
          <p:cNvPicPr preferRelativeResize="0"/>
          <p:nvPr/>
        </p:nvPicPr>
        <p:blipFill rotWithShape="1">
          <a:blip r:embed="rId3">
            <a:alphaModFix/>
          </a:blip>
          <a:srcRect b="3164" l="0" r="139" t="12674"/>
          <a:stretch/>
        </p:blipFill>
        <p:spPr>
          <a:xfrm>
            <a:off x="0" y="0"/>
            <a:ext cx="9144000" cy="5143499"/>
          </a:xfrm>
          <a:prstGeom prst="rect">
            <a:avLst/>
          </a:prstGeom>
          <a:noFill/>
          <a:ln>
            <a:noFill/>
          </a:ln>
        </p:spPr>
      </p:pic>
      <p:sp>
        <p:nvSpPr>
          <p:cNvPr id="306" name="Google Shape;306;p51"/>
          <p:cNvSpPr/>
          <p:nvPr/>
        </p:nvSpPr>
        <p:spPr>
          <a:xfrm>
            <a:off x="0" y="0"/>
            <a:ext cx="9144000" cy="5143500"/>
          </a:xfrm>
          <a:prstGeom prst="rect">
            <a:avLst/>
          </a:prstGeom>
          <a:solidFill>
            <a:srgbClr val="35BCE1">
              <a:alpha val="2000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descr="Image" id="307" name="Google Shape;307;p51"/>
          <p:cNvPicPr preferRelativeResize="0"/>
          <p:nvPr/>
        </p:nvPicPr>
        <p:blipFill rotWithShape="1">
          <a:blip r:embed="rId4">
            <a:alphaModFix amt="20000"/>
          </a:blip>
          <a:srcRect b="0" l="0" r="0" t="0"/>
          <a:stretch/>
        </p:blipFill>
        <p:spPr>
          <a:xfrm rot="2700000">
            <a:off x="6608621" y="-605418"/>
            <a:ext cx="4014391" cy="2306863"/>
          </a:xfrm>
          <a:prstGeom prst="rect">
            <a:avLst/>
          </a:prstGeom>
          <a:noFill/>
          <a:ln>
            <a:noFill/>
          </a:ln>
        </p:spPr>
      </p:pic>
      <p:sp>
        <p:nvSpPr>
          <p:cNvPr id="308" name="Google Shape;308;p51"/>
          <p:cNvSpPr/>
          <p:nvPr/>
        </p:nvSpPr>
        <p:spPr>
          <a:xfrm>
            <a:off x="162836" y="167563"/>
            <a:ext cx="8818313" cy="4808362"/>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09" name="Google Shape;309;p51"/>
          <p:cNvSpPr txBox="1"/>
          <p:nvPr/>
        </p:nvSpPr>
        <p:spPr>
          <a:xfrm>
            <a:off x="1966205" y="3367409"/>
            <a:ext cx="5211563" cy="381038"/>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Arial"/>
              <a:buNone/>
            </a:pPr>
            <a:r>
              <a:t/>
            </a:r>
            <a:endParaRPr sz="500"/>
          </a:p>
        </p:txBody>
      </p:sp>
      <p:grpSp>
        <p:nvGrpSpPr>
          <p:cNvPr id="310" name="Google Shape;310;p51"/>
          <p:cNvGrpSpPr/>
          <p:nvPr/>
        </p:nvGrpSpPr>
        <p:grpSpPr>
          <a:xfrm>
            <a:off x="3504420" y="1504172"/>
            <a:ext cx="2135146" cy="2135153"/>
            <a:chOff x="-14515575" y="-4498387"/>
            <a:chExt cx="3960300" cy="3960313"/>
          </a:xfrm>
        </p:grpSpPr>
        <p:sp>
          <p:nvSpPr>
            <p:cNvPr id="311" name="Google Shape;311;p51"/>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312" name="Google Shape;312;p51"/>
            <p:cNvPicPr preferRelativeResize="0"/>
            <p:nvPr/>
          </p:nvPicPr>
          <p:blipFill>
            <a:blip r:embed="rId5">
              <a:alphaModFix/>
            </a:blip>
            <a:stretch>
              <a:fillRect/>
            </a:stretch>
          </p:blipFill>
          <p:spPr>
            <a:xfrm>
              <a:off x="-14515575" y="-4498375"/>
              <a:ext cx="3960300" cy="3960300"/>
            </a:xfrm>
            <a:prstGeom prst="rect">
              <a:avLst/>
            </a:prstGeom>
            <a:noFill/>
            <a:ln>
              <a:noFill/>
            </a:ln>
          </p:spPr>
        </p:pic>
      </p:grpSp>
    </p:spTree>
  </p:cSld>
  <p:clrMapOvr>
    <a:masterClrMapping/>
  </p:clrMapOvr>
  <mc:AlternateContent>
    <mc:Choice Requires="p14">
      <p:transition spd="slow" p14:dur="15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7"/>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171" name="Google Shape;171;p37"/>
          <p:cNvGrpSpPr/>
          <p:nvPr/>
        </p:nvGrpSpPr>
        <p:grpSpPr>
          <a:xfrm>
            <a:off x="7986504" y="310602"/>
            <a:ext cx="758793" cy="758796"/>
            <a:chOff x="-14515575" y="-4498387"/>
            <a:chExt cx="3960300" cy="3960313"/>
          </a:xfrm>
        </p:grpSpPr>
        <p:sp>
          <p:nvSpPr>
            <p:cNvPr id="172" name="Google Shape;172;p37"/>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73" name="Google Shape;173;p37"/>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174" name="Google Shape;174;p37"/>
          <p:cNvSpPr txBox="1"/>
          <p:nvPr/>
        </p:nvSpPr>
        <p:spPr>
          <a:xfrm>
            <a:off x="479375" y="167550"/>
            <a:ext cx="5460300" cy="104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Helvetica Neue"/>
                <a:ea typeface="Helvetica Neue"/>
                <a:cs typeface="Helvetica Neue"/>
                <a:sym typeface="Helvetica Neue"/>
              </a:rPr>
              <a:t>Purpose &amp; </a:t>
            </a:r>
            <a:r>
              <a:rPr b="1" lang="en" sz="2400">
                <a:solidFill>
                  <a:srgbClr val="000000"/>
                </a:solidFill>
                <a:latin typeface="Helvetica Neue"/>
                <a:ea typeface="Helvetica Neue"/>
                <a:cs typeface="Helvetica Neue"/>
                <a:sym typeface="Helvetica Neue"/>
              </a:rPr>
              <a:t>Objectives</a:t>
            </a:r>
            <a:endParaRPr b="1" sz="2400">
              <a:solidFill>
                <a:srgbClr val="000000"/>
              </a:solidFill>
              <a:latin typeface="Helvetica Neue"/>
              <a:ea typeface="Helvetica Neue"/>
              <a:cs typeface="Helvetica Neue"/>
              <a:sym typeface="Helvetica Neue"/>
            </a:endParaRPr>
          </a:p>
        </p:txBody>
      </p:sp>
      <p:sp>
        <p:nvSpPr>
          <p:cNvPr id="175" name="Google Shape;175;p37"/>
          <p:cNvSpPr txBox="1"/>
          <p:nvPr/>
        </p:nvSpPr>
        <p:spPr>
          <a:xfrm>
            <a:off x="674825" y="1392550"/>
            <a:ext cx="7547400" cy="11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Helvetica Neue"/>
              <a:ea typeface="Helvetica Neue"/>
              <a:cs typeface="Helvetica Neue"/>
              <a:sym typeface="Helvetica Neue"/>
            </a:endParaRPr>
          </a:p>
        </p:txBody>
      </p:sp>
      <p:sp>
        <p:nvSpPr>
          <p:cNvPr id="176" name="Google Shape;176;p37"/>
          <p:cNvSpPr txBox="1"/>
          <p:nvPr/>
        </p:nvSpPr>
        <p:spPr>
          <a:xfrm>
            <a:off x="584775" y="2571750"/>
            <a:ext cx="5460300" cy="500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1800">
              <a:solidFill>
                <a:srgbClr val="000000"/>
              </a:solidFill>
              <a:latin typeface="Helvetica Neue"/>
              <a:ea typeface="Helvetica Neue"/>
              <a:cs typeface="Helvetica Neue"/>
              <a:sym typeface="Helvetica Neue"/>
            </a:endParaRPr>
          </a:p>
        </p:txBody>
      </p:sp>
      <p:sp>
        <p:nvSpPr>
          <p:cNvPr id="177" name="Google Shape;177;p37"/>
          <p:cNvSpPr txBox="1"/>
          <p:nvPr/>
        </p:nvSpPr>
        <p:spPr>
          <a:xfrm>
            <a:off x="906675" y="1212450"/>
            <a:ext cx="5944500" cy="1179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Complete a UI Challenge in a short period of time by breaking down the UI Process and then creating a product. </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Define the process of how to build a new product using UI principals</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Create a user flow diagram, a wireframe and a prototype </a:t>
            </a:r>
            <a:endParaRPr sz="2400">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pic>
        <p:nvPicPr>
          <p:cNvPr id="182" name="Google Shape;182;p38"/>
          <p:cNvPicPr preferRelativeResize="0"/>
          <p:nvPr/>
        </p:nvPicPr>
        <p:blipFill>
          <a:blip r:embed="rId3">
            <a:alphaModFix/>
          </a:blip>
          <a:stretch>
            <a:fillRect/>
          </a:stretch>
        </p:blipFill>
        <p:spPr>
          <a:xfrm>
            <a:off x="0" y="0"/>
            <a:ext cx="9143999" cy="6394405"/>
          </a:xfrm>
          <a:prstGeom prst="rect">
            <a:avLst/>
          </a:prstGeom>
          <a:noFill/>
          <a:ln>
            <a:noFill/>
          </a:ln>
        </p:spPr>
      </p:pic>
      <p:grpSp>
        <p:nvGrpSpPr>
          <p:cNvPr id="183" name="Google Shape;183;p38"/>
          <p:cNvGrpSpPr/>
          <p:nvPr/>
        </p:nvGrpSpPr>
        <p:grpSpPr>
          <a:xfrm>
            <a:off x="7986504" y="310602"/>
            <a:ext cx="758793" cy="758796"/>
            <a:chOff x="-14515575" y="-4498387"/>
            <a:chExt cx="3960300" cy="3960313"/>
          </a:xfrm>
        </p:grpSpPr>
        <p:sp>
          <p:nvSpPr>
            <p:cNvPr id="184" name="Google Shape;184;p38"/>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85" name="Google Shape;185;p38"/>
            <p:cNvPicPr preferRelativeResize="0"/>
            <p:nvPr/>
          </p:nvPicPr>
          <p:blipFill>
            <a:blip r:embed="rId4">
              <a:alphaModFix/>
            </a:blip>
            <a:stretch>
              <a:fillRect/>
            </a:stretch>
          </p:blipFill>
          <p:spPr>
            <a:xfrm>
              <a:off x="-14515575" y="-4498375"/>
              <a:ext cx="3960300" cy="3960300"/>
            </a:xfrm>
            <a:prstGeom prst="rect">
              <a:avLst/>
            </a:prstGeom>
            <a:noFill/>
            <a:ln>
              <a:noFill/>
            </a:ln>
          </p:spPr>
        </p:pic>
      </p:grpSp>
      <p:sp>
        <p:nvSpPr>
          <p:cNvPr id="186" name="Google Shape;186;p38"/>
          <p:cNvSpPr txBox="1"/>
          <p:nvPr/>
        </p:nvSpPr>
        <p:spPr>
          <a:xfrm>
            <a:off x="453475" y="612600"/>
            <a:ext cx="7030200" cy="10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800">
                <a:solidFill>
                  <a:srgbClr val="FFFFFF"/>
                </a:solidFill>
              </a:rPr>
              <a:t>UI Challenge </a:t>
            </a:r>
            <a:endParaRPr sz="4800">
              <a:solidFill>
                <a:srgbClr val="FFFFFF"/>
              </a:solidFill>
            </a:endParaRPr>
          </a:p>
        </p:txBody>
      </p:sp>
      <p:sp>
        <p:nvSpPr>
          <p:cNvPr id="187" name="Google Shape;187;p38"/>
          <p:cNvSpPr txBox="1"/>
          <p:nvPr/>
        </p:nvSpPr>
        <p:spPr>
          <a:xfrm>
            <a:off x="854000" y="1666600"/>
            <a:ext cx="7472700" cy="26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rPr>
              <a:t>Create a signup page, modal, form, or app screen related to signing up for something. It could be for a volunteer event, contest registration, a giveaway, or anything you can image. Upload it to Dribble using #CareerServices</a:t>
            </a:r>
            <a:endParaRPr sz="3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9"/>
          <p:cNvSpPr/>
          <p:nvPr/>
        </p:nvSpPr>
        <p:spPr>
          <a:xfrm>
            <a:off x="491050" y="318906"/>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pic>
        <p:nvPicPr>
          <p:cNvPr id="193" name="Google Shape;193;p39"/>
          <p:cNvPicPr preferRelativeResize="0"/>
          <p:nvPr/>
        </p:nvPicPr>
        <p:blipFill>
          <a:blip r:embed="rId3">
            <a:alphaModFix/>
          </a:blip>
          <a:stretch>
            <a:fillRect/>
          </a:stretch>
        </p:blipFill>
        <p:spPr>
          <a:xfrm>
            <a:off x="5654250" y="350474"/>
            <a:ext cx="3183400" cy="4442575"/>
          </a:xfrm>
          <a:prstGeom prst="rect">
            <a:avLst/>
          </a:prstGeom>
          <a:noFill/>
          <a:ln>
            <a:noFill/>
          </a:ln>
        </p:spPr>
      </p:pic>
      <p:grpSp>
        <p:nvGrpSpPr>
          <p:cNvPr id="194" name="Google Shape;194;p39"/>
          <p:cNvGrpSpPr/>
          <p:nvPr/>
        </p:nvGrpSpPr>
        <p:grpSpPr>
          <a:xfrm>
            <a:off x="8323779" y="87027"/>
            <a:ext cx="758793" cy="758796"/>
            <a:chOff x="-14515575" y="-4498387"/>
            <a:chExt cx="3960300" cy="3960313"/>
          </a:xfrm>
        </p:grpSpPr>
        <p:sp>
          <p:nvSpPr>
            <p:cNvPr id="195" name="Google Shape;195;p39"/>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96" name="Google Shape;196;p39"/>
            <p:cNvPicPr preferRelativeResize="0"/>
            <p:nvPr/>
          </p:nvPicPr>
          <p:blipFill>
            <a:blip r:embed="rId4">
              <a:alphaModFix/>
            </a:blip>
            <a:stretch>
              <a:fillRect/>
            </a:stretch>
          </p:blipFill>
          <p:spPr>
            <a:xfrm>
              <a:off x="-14515575" y="-4498375"/>
              <a:ext cx="3960300" cy="3960300"/>
            </a:xfrm>
            <a:prstGeom prst="rect">
              <a:avLst/>
            </a:prstGeom>
            <a:noFill/>
            <a:ln>
              <a:noFill/>
            </a:ln>
          </p:spPr>
        </p:pic>
      </p:grpSp>
      <p:sp>
        <p:nvSpPr>
          <p:cNvPr id="197" name="Google Shape;197;p39"/>
          <p:cNvSpPr txBox="1"/>
          <p:nvPr/>
        </p:nvSpPr>
        <p:spPr>
          <a:xfrm>
            <a:off x="632650" y="537350"/>
            <a:ext cx="4816800" cy="9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Brainstorming &amp; Sketching </a:t>
            </a:r>
            <a:endParaRPr b="1" sz="3000"/>
          </a:p>
        </p:txBody>
      </p:sp>
      <p:sp>
        <p:nvSpPr>
          <p:cNvPr id="198" name="Google Shape;198;p39"/>
          <p:cNvSpPr txBox="1"/>
          <p:nvPr/>
        </p:nvSpPr>
        <p:spPr>
          <a:xfrm>
            <a:off x="854000" y="1781075"/>
            <a:ext cx="4490100" cy="2561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Brainstorming and Sketching gives you a good idea of how you want the project to turn out.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Your project does not have end up like your sketch, feel free to adjust while your designing.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It’s okay to use a paper and pencil to sketch and brainstorm. Make sure that you save all of your sketches and add them to dribble.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Google Shape;203;p40"/>
          <p:cNvPicPr preferRelativeResize="0"/>
          <p:nvPr/>
        </p:nvPicPr>
        <p:blipFill>
          <a:blip r:embed="rId3">
            <a:alphaModFix/>
          </a:blip>
          <a:stretch>
            <a:fillRect/>
          </a:stretch>
        </p:blipFill>
        <p:spPr>
          <a:xfrm>
            <a:off x="0" y="0"/>
            <a:ext cx="9144000" cy="6096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id="208" name="Google Shape;208;p41"/>
          <p:cNvPicPr preferRelativeResize="0"/>
          <p:nvPr/>
        </p:nvPicPr>
        <p:blipFill rotWithShape="1">
          <a:blip r:embed="rId3">
            <a:alphaModFix/>
          </a:blip>
          <a:srcRect b="0" l="0" r="44900" t="0"/>
          <a:stretch/>
        </p:blipFill>
        <p:spPr>
          <a:xfrm>
            <a:off x="4966820" y="0"/>
            <a:ext cx="4250949" cy="5143500"/>
          </a:xfrm>
          <a:prstGeom prst="rect">
            <a:avLst/>
          </a:prstGeom>
          <a:noFill/>
          <a:ln>
            <a:noFill/>
          </a:ln>
        </p:spPr>
      </p:pic>
      <p:sp>
        <p:nvSpPr>
          <p:cNvPr id="209" name="Google Shape;209;p41"/>
          <p:cNvSpPr txBox="1"/>
          <p:nvPr/>
        </p:nvSpPr>
        <p:spPr>
          <a:xfrm>
            <a:off x="274300" y="370175"/>
            <a:ext cx="4437300" cy="44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t>Student Activity</a:t>
            </a:r>
            <a:endParaRPr b="1" sz="3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Take 15 minutes to brainstorm and sketch out and brainstorm a plan of action. If you’d like to work in a group please direct message me and I can put you in a group so that you can brainstorm amongst your peers. </a:t>
            </a:r>
            <a:endParaRPr/>
          </a:p>
        </p:txBody>
      </p:sp>
      <p:sp>
        <p:nvSpPr>
          <p:cNvPr id="210" name="Google Shape;210;p41"/>
          <p:cNvSpPr txBox="1"/>
          <p:nvPr/>
        </p:nvSpPr>
        <p:spPr>
          <a:xfrm>
            <a:off x="421850" y="3226500"/>
            <a:ext cx="42510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Google Shape;215;p42"/>
          <p:cNvPicPr preferRelativeResize="0"/>
          <p:nvPr/>
        </p:nvPicPr>
        <p:blipFill rotWithShape="1">
          <a:blip r:embed="rId3">
            <a:alphaModFix/>
          </a:blip>
          <a:srcRect b="62840" l="0" r="0" t="10005"/>
          <a:stretch/>
        </p:blipFill>
        <p:spPr>
          <a:xfrm>
            <a:off x="-86912" y="-31087"/>
            <a:ext cx="9317825" cy="5205675"/>
          </a:xfrm>
          <a:prstGeom prst="rect">
            <a:avLst/>
          </a:prstGeom>
          <a:noFill/>
          <a:ln>
            <a:noFill/>
          </a:ln>
        </p:spPr>
      </p:pic>
      <p:sp>
        <p:nvSpPr>
          <p:cNvPr id="216" name="Google Shape;216;p42"/>
          <p:cNvSpPr txBox="1"/>
          <p:nvPr/>
        </p:nvSpPr>
        <p:spPr>
          <a:xfrm>
            <a:off x="316450" y="542375"/>
            <a:ext cx="6492600" cy="12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Helvetica Neue"/>
                <a:ea typeface="Helvetica Neue"/>
                <a:cs typeface="Helvetica Neue"/>
                <a:sym typeface="Helvetica Neue"/>
              </a:rPr>
              <a:t>Quick Questions </a:t>
            </a:r>
            <a:endParaRPr b="1" sz="3600">
              <a:solidFill>
                <a:srgbClr val="FFFFFF"/>
              </a:solidFill>
              <a:latin typeface="Helvetica Neue"/>
              <a:ea typeface="Helvetica Neue"/>
              <a:cs typeface="Helvetica Neue"/>
              <a:sym typeface="Helvetica Neue"/>
            </a:endParaRPr>
          </a:p>
        </p:txBody>
      </p:sp>
      <p:sp>
        <p:nvSpPr>
          <p:cNvPr id="217" name="Google Shape;217;p42"/>
          <p:cNvSpPr txBox="1"/>
          <p:nvPr/>
        </p:nvSpPr>
        <p:spPr>
          <a:xfrm>
            <a:off x="706425" y="1290700"/>
            <a:ext cx="8020800" cy="3425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sz="1800">
                <a:solidFill>
                  <a:srgbClr val="FFFFFF"/>
                </a:solidFill>
              </a:rPr>
              <a:t>What are some challenges you </a:t>
            </a:r>
            <a:r>
              <a:rPr lang="en" sz="1800">
                <a:solidFill>
                  <a:srgbClr val="FFFFFF"/>
                </a:solidFill>
              </a:rPr>
              <a:t>foresee</a:t>
            </a:r>
            <a:r>
              <a:rPr lang="en" sz="1800">
                <a:solidFill>
                  <a:srgbClr val="FFFFFF"/>
                </a:solidFill>
              </a:rPr>
              <a:t> when building this project? </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342900" lvl="0" marL="457200" rtl="0" algn="l">
              <a:spcBef>
                <a:spcPts val="0"/>
              </a:spcBef>
              <a:spcAft>
                <a:spcPts val="0"/>
              </a:spcAft>
              <a:buClr>
                <a:srgbClr val="FFFFFF"/>
              </a:buClr>
              <a:buSzPts val="1800"/>
              <a:buChar char="●"/>
            </a:pPr>
            <a:r>
              <a:rPr lang="en" sz="1800">
                <a:solidFill>
                  <a:srgbClr val="FFFFFF"/>
                </a:solidFill>
              </a:rPr>
              <a:t>What strategies can you use to overcome those challenges?</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381000" lvl="0" marL="457200" rtl="0" algn="l">
              <a:spcBef>
                <a:spcPts val="0"/>
              </a:spcBef>
              <a:spcAft>
                <a:spcPts val="0"/>
              </a:spcAft>
              <a:buClr>
                <a:srgbClr val="FFFFFF"/>
              </a:buClr>
              <a:buSzPts val="2400"/>
              <a:buChar char="●"/>
            </a:pPr>
            <a:r>
              <a:rPr lang="en" sz="1800">
                <a:solidFill>
                  <a:srgbClr val="FFFFFF"/>
                </a:solidFill>
              </a:rPr>
              <a:t>What is the purpose of brainstorming and sketching?</a:t>
            </a:r>
            <a:r>
              <a:rPr lang="en" sz="2400">
                <a:solidFill>
                  <a:srgbClr val="FFFFFF"/>
                </a:solidFill>
              </a:rPr>
              <a:t> </a:t>
            </a:r>
            <a:endParaRPr sz="2400">
              <a:solidFill>
                <a:srgbClr val="FFFFFF"/>
              </a:solidFill>
            </a:endParaRPr>
          </a:p>
        </p:txBody>
      </p:sp>
      <p:grpSp>
        <p:nvGrpSpPr>
          <p:cNvPr id="218" name="Google Shape;218;p42"/>
          <p:cNvGrpSpPr/>
          <p:nvPr/>
        </p:nvGrpSpPr>
        <p:grpSpPr>
          <a:xfrm>
            <a:off x="8102454" y="276752"/>
            <a:ext cx="758793" cy="758796"/>
            <a:chOff x="-14515575" y="-4498387"/>
            <a:chExt cx="3960300" cy="3960313"/>
          </a:xfrm>
        </p:grpSpPr>
        <p:sp>
          <p:nvSpPr>
            <p:cNvPr id="219" name="Google Shape;219;p42"/>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20" name="Google Shape;220;p42"/>
            <p:cNvPicPr preferRelativeResize="0"/>
            <p:nvPr/>
          </p:nvPicPr>
          <p:blipFill>
            <a:blip r:embed="rId4">
              <a:alphaModFix/>
            </a:blip>
            <a:stretch>
              <a:fillRect/>
            </a:stretch>
          </p:blipFill>
          <p:spPr>
            <a:xfrm>
              <a:off x="-14515575" y="-4498375"/>
              <a:ext cx="3960300" cy="3960300"/>
            </a:xfrm>
            <a:prstGeom prst="rect">
              <a:avLst/>
            </a:prstGeom>
            <a:noFill/>
            <a:ln>
              <a:noFill/>
            </a:ln>
          </p:spPr>
        </p:pic>
      </p:grpSp>
      <p:pic>
        <p:nvPicPr>
          <p:cNvPr id="221" name="Google Shape;221;p42"/>
          <p:cNvPicPr preferRelativeResize="0"/>
          <p:nvPr/>
        </p:nvPicPr>
        <p:blipFill>
          <a:blip r:embed="rId5">
            <a:alphaModFix/>
          </a:blip>
          <a:stretch>
            <a:fillRect/>
          </a:stretch>
        </p:blipFill>
        <p:spPr>
          <a:xfrm>
            <a:off x="6809050" y="2983975"/>
            <a:ext cx="1879675" cy="1879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grpSp>
        <p:nvGrpSpPr>
          <p:cNvPr id="226" name="Google Shape;226;p43"/>
          <p:cNvGrpSpPr/>
          <p:nvPr/>
        </p:nvGrpSpPr>
        <p:grpSpPr>
          <a:xfrm>
            <a:off x="7986504" y="318902"/>
            <a:ext cx="758793" cy="758796"/>
            <a:chOff x="-14515575" y="-4498387"/>
            <a:chExt cx="3960300" cy="3960313"/>
          </a:xfrm>
        </p:grpSpPr>
        <p:sp>
          <p:nvSpPr>
            <p:cNvPr id="227" name="Google Shape;227;p43"/>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28" name="Google Shape;228;p43"/>
            <p:cNvPicPr preferRelativeResize="0"/>
            <p:nvPr/>
          </p:nvPicPr>
          <p:blipFill>
            <a:blip r:embed="rId3">
              <a:alphaModFix/>
            </a:blip>
            <a:stretch>
              <a:fillRect/>
            </a:stretch>
          </p:blipFill>
          <p:spPr>
            <a:xfrm>
              <a:off x="-14515575" y="-4498375"/>
              <a:ext cx="3960300" cy="3960300"/>
            </a:xfrm>
            <a:prstGeom prst="rect">
              <a:avLst/>
            </a:prstGeom>
            <a:noFill/>
            <a:ln>
              <a:noFill/>
            </a:ln>
          </p:spPr>
        </p:pic>
      </p:grpSp>
      <p:pic>
        <p:nvPicPr>
          <p:cNvPr id="229" name="Google Shape;229;p43"/>
          <p:cNvPicPr preferRelativeResize="0"/>
          <p:nvPr/>
        </p:nvPicPr>
        <p:blipFill>
          <a:blip r:embed="rId4">
            <a:alphaModFix/>
          </a:blip>
          <a:stretch>
            <a:fillRect/>
          </a:stretch>
        </p:blipFill>
        <p:spPr>
          <a:xfrm>
            <a:off x="0" y="13"/>
            <a:ext cx="9144000" cy="5143474"/>
          </a:xfrm>
          <a:prstGeom prst="rect">
            <a:avLst/>
          </a:prstGeom>
          <a:noFill/>
          <a:ln>
            <a:noFill/>
          </a:ln>
        </p:spPr>
      </p:pic>
      <p:sp>
        <p:nvSpPr>
          <p:cNvPr id="230" name="Google Shape;230;p43"/>
          <p:cNvSpPr txBox="1"/>
          <p:nvPr/>
        </p:nvSpPr>
        <p:spPr>
          <a:xfrm>
            <a:off x="358600" y="2321525"/>
            <a:ext cx="8178900" cy="89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latin typeface="Helvetica Neue"/>
                <a:ea typeface="Helvetica Neue"/>
                <a:cs typeface="Helvetica Neue"/>
                <a:sym typeface="Helvetica Neue"/>
              </a:rPr>
              <a:t>USER FLOW DIAGRAM</a:t>
            </a:r>
            <a:endParaRPr b="1" sz="4800">
              <a:latin typeface="Helvetica Neue"/>
              <a:ea typeface="Helvetica Neue"/>
              <a:cs typeface="Helvetica Neue"/>
              <a:sym typeface="Helvetica Neue"/>
            </a:endParaRPr>
          </a:p>
        </p:txBody>
      </p:sp>
      <p:grpSp>
        <p:nvGrpSpPr>
          <p:cNvPr id="231" name="Google Shape;231;p43"/>
          <p:cNvGrpSpPr/>
          <p:nvPr/>
        </p:nvGrpSpPr>
        <p:grpSpPr>
          <a:xfrm>
            <a:off x="8271104" y="118627"/>
            <a:ext cx="758793" cy="758796"/>
            <a:chOff x="-14515575" y="-4498387"/>
            <a:chExt cx="3960300" cy="3960313"/>
          </a:xfrm>
        </p:grpSpPr>
        <p:sp>
          <p:nvSpPr>
            <p:cNvPr id="232" name="Google Shape;232;p43"/>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33" name="Google Shape;233;p43"/>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34" name="Google Shape;234;p43"/>
          <p:cNvSpPr/>
          <p:nvPr/>
        </p:nvSpPr>
        <p:spPr>
          <a:xfrm>
            <a:off x="96600" y="126150"/>
            <a:ext cx="8950800" cy="48912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pic>
        <p:nvPicPr>
          <p:cNvPr id="239" name="Google Shape;239;p44"/>
          <p:cNvPicPr preferRelativeResize="0"/>
          <p:nvPr/>
        </p:nvPicPr>
        <p:blipFill>
          <a:blip r:embed="rId3">
            <a:alphaModFix/>
          </a:blip>
          <a:stretch>
            <a:fillRect/>
          </a:stretch>
        </p:blipFill>
        <p:spPr>
          <a:xfrm>
            <a:off x="0" y="-419350"/>
            <a:ext cx="4293175" cy="5724225"/>
          </a:xfrm>
          <a:prstGeom prst="rect">
            <a:avLst/>
          </a:prstGeom>
          <a:noFill/>
          <a:ln>
            <a:noFill/>
          </a:ln>
        </p:spPr>
      </p:pic>
      <p:sp>
        <p:nvSpPr>
          <p:cNvPr id="240" name="Google Shape;240;p44"/>
          <p:cNvSpPr txBox="1"/>
          <p:nvPr/>
        </p:nvSpPr>
        <p:spPr>
          <a:xfrm>
            <a:off x="4477125" y="337450"/>
            <a:ext cx="5048700" cy="12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t>User Flow Diagram</a:t>
            </a:r>
            <a:endParaRPr b="1" sz="3600"/>
          </a:p>
        </p:txBody>
      </p:sp>
      <p:sp>
        <p:nvSpPr>
          <p:cNvPr id="241" name="Google Shape;241;p44"/>
          <p:cNvSpPr txBox="1"/>
          <p:nvPr/>
        </p:nvSpPr>
        <p:spPr>
          <a:xfrm>
            <a:off x="4669450" y="1115950"/>
            <a:ext cx="4057800" cy="3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4"/>
          <p:cNvSpPr txBox="1"/>
          <p:nvPr/>
        </p:nvSpPr>
        <p:spPr>
          <a:xfrm>
            <a:off x="4572000" y="1071750"/>
            <a:ext cx="4408200" cy="17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After we have a good idea of how the user interface is going to look we want to figure out how users are going to interact with it. This is where the User Diagram comes into play. Here are a couple of questions to ask yourself when building a user flow diagram</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How will users get to the form you are creating?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What do you want the form to ask?</a:t>
            </a:r>
            <a:endParaRPr/>
          </a:p>
          <a:p>
            <a:pPr indent="0" lvl="0" marL="0" rtl="0" algn="l">
              <a:spcBef>
                <a:spcPts val="0"/>
              </a:spcBef>
              <a:spcAft>
                <a:spcPts val="0"/>
              </a:spcAft>
              <a:buNone/>
            </a:pPr>
            <a:r>
              <a:rPr lang="en"/>
              <a:t> </a:t>
            </a:r>
            <a:endParaRPr/>
          </a:p>
          <a:p>
            <a:pPr indent="-317500" lvl="0" marL="457200" rtl="0" algn="l">
              <a:spcBef>
                <a:spcPts val="0"/>
              </a:spcBef>
              <a:spcAft>
                <a:spcPts val="0"/>
              </a:spcAft>
              <a:buSzPts val="1400"/>
              <a:buChar char="●"/>
            </a:pPr>
            <a:r>
              <a:rPr lang="en"/>
              <a:t>Can users interact with data in any way?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What data do you want to collect? </a:t>
            </a:r>
            <a:endParaRPr/>
          </a:p>
        </p:txBody>
      </p:sp>
      <p:sp>
        <p:nvSpPr>
          <p:cNvPr id="243" name="Google Shape;243;p44"/>
          <p:cNvSpPr txBox="1"/>
          <p:nvPr/>
        </p:nvSpPr>
        <p:spPr>
          <a:xfrm>
            <a:off x="4469200" y="4488750"/>
            <a:ext cx="4616400" cy="45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Take 20 minutes to create a User Flow Diagram</a:t>
            </a:r>
            <a:r>
              <a:rPr lang="en"/>
              <a:t>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